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12192000" cy="6858000"/>
  <p:notesSz cx="6858000" cy="9144000"/>
  <p:embeddedFontLst>
    <p:embeddedFont>
      <p:font typeface="Century Gothic" panose="020B0502020202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7203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684212" y="685799"/>
            <a:ext cx="8001000" cy="2971801"/>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lt1"/>
              </a:buClr>
              <a:buSzPts val="4800"/>
              <a:buFont typeface="Century Gothic"/>
              <a:buNone/>
              <a:defRPr sz="48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19" name="Google Shape;19;p2"/>
          <p:cNvSpPr txBox="1">
            <a:spLocks noGrp="1"/>
          </p:cNvSpPr>
          <p:nvPr>
            <p:ph type="subTitle" idx="1"/>
          </p:nvPr>
        </p:nvSpPr>
        <p:spPr>
          <a:xfrm>
            <a:off x="684212" y="3843867"/>
            <a:ext cx="6400800" cy="1947333"/>
          </a:xfrm>
          <a:prstGeom prst="rect">
            <a:avLst/>
          </a:prstGeom>
          <a:noFill/>
          <a:ln>
            <a:noFill/>
          </a:ln>
        </p:spPr>
        <p:txBody>
          <a:bodyPr spcFirstLastPara="1" wrap="square" lIns="91425" tIns="91425" rIns="91425" bIns="91425" anchor="t" anchorCtr="0">
            <a:noAutofit/>
          </a:bodyPr>
          <a:lstStyle>
            <a:lvl1pPr marL="0" marR="0" lvl="0" indent="0" algn="l" rtl="0">
              <a:spcBef>
                <a:spcPts val="420"/>
              </a:spcBef>
              <a:spcAft>
                <a:spcPts val="0"/>
              </a:spcAft>
              <a:buClr>
                <a:schemeClr val="lt1"/>
              </a:buClr>
              <a:buSzPts val="1680"/>
              <a:buFont typeface="Noto Sans Symbols"/>
              <a:buNone/>
              <a:defRPr sz="2100" b="0" i="0" u="none" strike="noStrike" cap="none">
                <a:solidFill>
                  <a:srgbClr val="0F486F"/>
                </a:solidFill>
                <a:latin typeface="Century Gothic"/>
                <a:ea typeface="Century Gothic"/>
                <a:cs typeface="Century Gothic"/>
                <a:sym typeface="Century Gothic"/>
              </a:defRPr>
            </a:lvl1pPr>
            <a:lvl2pPr marL="457200" marR="0" lvl="1" indent="0" algn="ctr" rtl="0">
              <a:spcBef>
                <a:spcPts val="600"/>
              </a:spcBef>
              <a:spcAft>
                <a:spcPts val="0"/>
              </a:spcAft>
              <a:buClr>
                <a:schemeClr val="lt1"/>
              </a:buClr>
              <a:buSzPts val="1440"/>
              <a:buFont typeface="Noto Sans Symbols"/>
              <a:buNone/>
              <a:defRPr sz="1800" b="0" i="0" u="none" strike="noStrike" cap="none">
                <a:solidFill>
                  <a:schemeClr val="lt1"/>
                </a:solidFill>
                <a:latin typeface="Century Gothic"/>
                <a:ea typeface="Century Gothic"/>
                <a:cs typeface="Century Gothic"/>
                <a:sym typeface="Century Gothic"/>
              </a:defRPr>
            </a:lvl2pPr>
            <a:lvl3pPr marL="914400" marR="0" lvl="2" indent="0" algn="ctr" rtl="0">
              <a:spcBef>
                <a:spcPts val="600"/>
              </a:spcBef>
              <a:spcAft>
                <a:spcPts val="0"/>
              </a:spcAft>
              <a:buClr>
                <a:schemeClr val="lt1"/>
              </a:buClr>
              <a:buSzPts val="1280"/>
              <a:buFont typeface="Noto Sans Symbols"/>
              <a:buNone/>
              <a:defRPr sz="1600" b="0" i="0" u="none" strike="noStrike" cap="none">
                <a:solidFill>
                  <a:schemeClr val="lt1"/>
                </a:solidFill>
                <a:latin typeface="Century Gothic"/>
                <a:ea typeface="Century Gothic"/>
                <a:cs typeface="Century Gothic"/>
                <a:sym typeface="Century Gothic"/>
              </a:defRPr>
            </a:lvl3pPr>
            <a:lvl4pPr marL="1371600" marR="0" lvl="3" indent="0" algn="ctr"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4pPr>
            <a:lvl5pPr marL="1828800" marR="0" lvl="4" indent="0" algn="ctr"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5pPr>
            <a:lvl6pPr marL="2286000" marR="0" lvl="5" indent="0" algn="ctr"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6pPr>
            <a:lvl7pPr marL="2743200" marR="0" lvl="6" indent="0" algn="ctr"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7pPr>
            <a:lvl8pPr marL="3200400" marR="0" lvl="7" indent="0" algn="ctr"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8pPr>
            <a:lvl9pPr marL="3657600" marR="0" lvl="8" indent="0" algn="ctr" rtl="0">
              <a:spcBef>
                <a:spcPts val="600"/>
              </a:spcBef>
              <a:spcAft>
                <a:spcPts val="60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20" name="Google Shape;20;p2"/>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1" name="Google Shape;21;p2"/>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2" name="Google Shape;22;p2"/>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cxnSp>
        <p:nvCxnSpPr>
          <p:cNvPr id="23" name="Google Shape;23;p2"/>
          <p:cNvCxnSpPr/>
          <p:nvPr/>
        </p:nvCxnSpPr>
        <p:spPr>
          <a:xfrm flipH="1">
            <a:off x="8228012" y="8467"/>
            <a:ext cx="3810000" cy="3810000"/>
          </a:xfrm>
          <a:prstGeom prst="straightConnector1">
            <a:avLst/>
          </a:prstGeom>
          <a:noFill/>
          <a:ln w="12700" cap="flat" cmpd="sng">
            <a:solidFill>
              <a:schemeClr val="lt1"/>
            </a:solidFill>
            <a:prstDash val="solid"/>
            <a:round/>
            <a:headEnd type="none" w="sm" len="sm"/>
            <a:tailEnd type="none" w="sm" len="sm"/>
          </a:ln>
        </p:spPr>
      </p:cxnSp>
      <p:cxnSp>
        <p:nvCxnSpPr>
          <p:cNvPr id="24" name="Google Shape;24;p2"/>
          <p:cNvCxnSpPr/>
          <p:nvPr/>
        </p:nvCxnSpPr>
        <p:spPr>
          <a:xfrm flipH="1">
            <a:off x="6108170" y="91545"/>
            <a:ext cx="6080655" cy="6080655"/>
          </a:xfrm>
          <a:prstGeom prst="straightConnector1">
            <a:avLst/>
          </a:prstGeom>
          <a:noFill/>
          <a:ln w="12700" cap="flat" cmpd="sng">
            <a:solidFill>
              <a:schemeClr val="lt1"/>
            </a:solidFill>
            <a:prstDash val="solid"/>
            <a:round/>
            <a:headEnd type="none" w="sm" len="sm"/>
            <a:tailEnd type="none" w="sm" len="sm"/>
          </a:ln>
        </p:spPr>
      </p:cxnSp>
      <p:cxnSp>
        <p:nvCxnSpPr>
          <p:cNvPr id="25" name="Google Shape;25;p2"/>
          <p:cNvCxnSpPr/>
          <p:nvPr/>
        </p:nvCxnSpPr>
        <p:spPr>
          <a:xfrm flipH="1">
            <a:off x="7235825" y="228600"/>
            <a:ext cx="4953000" cy="4953000"/>
          </a:xfrm>
          <a:prstGeom prst="straightConnector1">
            <a:avLst/>
          </a:prstGeom>
          <a:noFill/>
          <a:ln w="12700" cap="flat" cmpd="sng">
            <a:solidFill>
              <a:schemeClr val="lt1"/>
            </a:solidFill>
            <a:prstDash val="solid"/>
            <a:round/>
            <a:headEnd type="none" w="sm" len="sm"/>
            <a:tailEnd type="none" w="sm" len="sm"/>
          </a:ln>
        </p:spPr>
      </p:cxnSp>
      <p:cxnSp>
        <p:nvCxnSpPr>
          <p:cNvPr id="26" name="Google Shape;26;p2"/>
          <p:cNvCxnSpPr/>
          <p:nvPr/>
        </p:nvCxnSpPr>
        <p:spPr>
          <a:xfrm flipH="1">
            <a:off x="7335837" y="32278"/>
            <a:ext cx="4852989" cy="4852989"/>
          </a:xfrm>
          <a:prstGeom prst="straightConnector1">
            <a:avLst/>
          </a:prstGeom>
          <a:noFill/>
          <a:ln w="31750" cap="flat" cmpd="sng">
            <a:solidFill>
              <a:schemeClr val="lt1"/>
            </a:solidFill>
            <a:prstDash val="solid"/>
            <a:round/>
            <a:headEnd type="none" w="sm" len="sm"/>
            <a:tailEnd type="none" w="sm" len="sm"/>
          </a:ln>
        </p:spPr>
      </p:cxnSp>
      <p:cxnSp>
        <p:nvCxnSpPr>
          <p:cNvPr id="27" name="Google Shape;27;p2"/>
          <p:cNvCxnSpPr/>
          <p:nvPr/>
        </p:nvCxnSpPr>
        <p:spPr>
          <a:xfrm flipH="1">
            <a:off x="7845426" y="609601"/>
            <a:ext cx="4343399" cy="4343399"/>
          </a:xfrm>
          <a:prstGeom prst="straightConnector1">
            <a:avLst/>
          </a:prstGeom>
          <a:noFill/>
          <a:ln w="31750"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
          <p:cNvSpPr txBox="1">
            <a:spLocks noGrp="1"/>
          </p:cNvSpPr>
          <p:nvPr>
            <p:ph type="title"/>
          </p:nvPr>
        </p:nvSpPr>
        <p:spPr>
          <a:xfrm>
            <a:off x="684212" y="4487332"/>
            <a:ext cx="8534400" cy="1507067"/>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30" name="Google Shape;30;p3"/>
          <p:cNvSpPr txBox="1">
            <a:spLocks noGrp="1"/>
          </p:cNvSpPr>
          <p:nvPr>
            <p:ph type="body" idx="1"/>
          </p:nvPr>
        </p:nvSpPr>
        <p:spPr>
          <a:xfrm>
            <a:off x="684212" y="685800"/>
            <a:ext cx="8534400" cy="3615267"/>
          </a:xfrm>
          <a:prstGeom prst="rect">
            <a:avLst/>
          </a:prstGeom>
          <a:noFill/>
          <a:ln>
            <a:noFill/>
          </a:ln>
        </p:spPr>
        <p:txBody>
          <a:bodyPr spcFirstLastPara="1" wrap="square" lIns="91425" tIns="91425" rIns="91425" bIns="91425" anchor="ctr" anchorCtr="0">
            <a:no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31" name="Google Shape;31;p3"/>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2" name="Google Shape;32;p3"/>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3" name="Google Shape;33;p3"/>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4"/>
          <p:cNvSpPr txBox="1">
            <a:spLocks noGrp="1"/>
          </p:cNvSpPr>
          <p:nvPr>
            <p:ph type="title"/>
          </p:nvPr>
        </p:nvSpPr>
        <p:spPr>
          <a:xfrm>
            <a:off x="684211" y="2006600"/>
            <a:ext cx="8534401" cy="22816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36" name="Google Shape;36;p4"/>
          <p:cNvSpPr txBox="1">
            <a:spLocks noGrp="1"/>
          </p:cNvSpPr>
          <p:nvPr>
            <p:ph type="body" idx="1"/>
          </p:nvPr>
        </p:nvSpPr>
        <p:spPr>
          <a:xfrm>
            <a:off x="684213" y="4495800"/>
            <a:ext cx="8534400" cy="1498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360"/>
              </a:spcBef>
              <a:spcAft>
                <a:spcPts val="0"/>
              </a:spcAft>
              <a:buClr>
                <a:schemeClr val="lt1"/>
              </a:buClr>
              <a:buSzPts val="1440"/>
              <a:buFont typeface="Noto Sans Symbols"/>
              <a:buNone/>
              <a:defRPr sz="18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440"/>
              <a:buFont typeface="Noto Sans Symbols"/>
              <a:buNone/>
              <a:defRPr sz="1800" b="0" i="0" u="none" strike="noStrike" cap="none">
                <a:solidFill>
                  <a:schemeClr val="lt1"/>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280"/>
              <a:buFont typeface="Noto Sans Symbols"/>
              <a:buNone/>
              <a:defRPr sz="1600" b="0" i="0" u="none" strike="noStrike" cap="none">
                <a:solidFill>
                  <a:schemeClr val="lt1"/>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37" name="Google Shape;37;p4"/>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8" name="Google Shape;38;p4"/>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9" name="Google Shape;39;p4"/>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684212" y="4487332"/>
            <a:ext cx="8534400" cy="1507067"/>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42" name="Google Shape;42;p5"/>
          <p:cNvSpPr txBox="1">
            <a:spLocks noGrp="1"/>
          </p:cNvSpPr>
          <p:nvPr>
            <p:ph type="body" idx="1"/>
          </p:nvPr>
        </p:nvSpPr>
        <p:spPr>
          <a:xfrm>
            <a:off x="684211" y="685800"/>
            <a:ext cx="4937655" cy="3615267"/>
          </a:xfrm>
          <a:prstGeom prst="rect">
            <a:avLst/>
          </a:prstGeom>
          <a:noFill/>
          <a:ln>
            <a:noFill/>
          </a:ln>
        </p:spPr>
        <p:txBody>
          <a:bodyPr spcFirstLastPara="1" wrap="square" lIns="91425" tIns="91425" rIns="91425" bIns="91425" anchor="ctr" anchorCtr="0">
            <a:no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43" name="Google Shape;43;p5"/>
          <p:cNvSpPr txBox="1">
            <a:spLocks noGrp="1"/>
          </p:cNvSpPr>
          <p:nvPr>
            <p:ph type="body" idx="2"/>
          </p:nvPr>
        </p:nvSpPr>
        <p:spPr>
          <a:xfrm>
            <a:off x="5808133" y="685801"/>
            <a:ext cx="4934479" cy="3615266"/>
          </a:xfrm>
          <a:prstGeom prst="rect">
            <a:avLst/>
          </a:prstGeom>
          <a:noFill/>
          <a:ln>
            <a:noFill/>
          </a:ln>
        </p:spPr>
        <p:txBody>
          <a:bodyPr spcFirstLastPara="1" wrap="square" lIns="91425" tIns="91425" rIns="91425" bIns="91425" anchor="ctr" anchorCtr="0">
            <a:no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44" name="Google Shape;44;p5"/>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45" name="Google Shape;45;p5"/>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46" name="Google Shape;46;p5"/>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6"/>
          <p:cNvSpPr txBox="1">
            <a:spLocks noGrp="1"/>
          </p:cNvSpPr>
          <p:nvPr>
            <p:ph type="title"/>
          </p:nvPr>
        </p:nvSpPr>
        <p:spPr>
          <a:xfrm>
            <a:off x="684212" y="4487332"/>
            <a:ext cx="8534400" cy="1507067"/>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49" name="Google Shape;49;p6"/>
          <p:cNvSpPr txBox="1">
            <a:spLocks noGrp="1"/>
          </p:cNvSpPr>
          <p:nvPr>
            <p:ph type="body" idx="1"/>
          </p:nvPr>
        </p:nvSpPr>
        <p:spPr>
          <a:xfrm>
            <a:off x="972080" y="685800"/>
            <a:ext cx="4649787" cy="5762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560"/>
              </a:spcBef>
              <a:spcAft>
                <a:spcPts val="0"/>
              </a:spcAft>
              <a:buClr>
                <a:schemeClr val="lt1"/>
              </a:buClr>
              <a:buSzPts val="2240"/>
              <a:buFont typeface="Noto Sans Symbols"/>
              <a:buNone/>
              <a:defRPr sz="2800" b="0" i="0" u="none" strike="noStrike" cap="none">
                <a:solidFill>
                  <a:schemeClr val="lt1"/>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600"/>
              <a:buFont typeface="Noto Sans Symbols"/>
              <a:buNone/>
              <a:defRPr sz="2000" b="1" i="0" u="none" strike="noStrike" cap="none">
                <a:solidFill>
                  <a:srgbClr val="0F486F"/>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440"/>
              <a:buFont typeface="Noto Sans Symbols"/>
              <a:buNone/>
              <a:defRPr sz="1800" b="1" i="0" u="none" strike="noStrike" cap="none">
                <a:solidFill>
                  <a:srgbClr val="0F486F"/>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9pPr>
          </a:lstStyle>
          <a:p>
            <a:endParaRPr/>
          </a:p>
        </p:txBody>
      </p:sp>
      <p:sp>
        <p:nvSpPr>
          <p:cNvPr id="50" name="Google Shape;50;p6"/>
          <p:cNvSpPr txBox="1">
            <a:spLocks noGrp="1"/>
          </p:cNvSpPr>
          <p:nvPr>
            <p:ph type="body" idx="2"/>
          </p:nvPr>
        </p:nvSpPr>
        <p:spPr>
          <a:xfrm>
            <a:off x="684211" y="1270529"/>
            <a:ext cx="4937655" cy="3030538"/>
          </a:xfrm>
          <a:prstGeom prst="rect">
            <a:avLst/>
          </a:prstGeom>
          <a:noFill/>
          <a:ln>
            <a:noFill/>
          </a:ln>
        </p:spPr>
        <p:txBody>
          <a:bodyPr spcFirstLastPara="1" wrap="square" lIns="91425" tIns="91425" rIns="91425" bIns="91425" anchor="t" anchorCtr="0">
            <a:no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51" name="Google Shape;51;p6"/>
          <p:cNvSpPr txBox="1">
            <a:spLocks noGrp="1"/>
          </p:cNvSpPr>
          <p:nvPr>
            <p:ph type="body" idx="3"/>
          </p:nvPr>
        </p:nvSpPr>
        <p:spPr>
          <a:xfrm>
            <a:off x="6079066" y="685800"/>
            <a:ext cx="4665134" cy="5762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560"/>
              </a:spcBef>
              <a:spcAft>
                <a:spcPts val="0"/>
              </a:spcAft>
              <a:buClr>
                <a:schemeClr val="lt1"/>
              </a:buClr>
              <a:buSzPts val="2240"/>
              <a:buFont typeface="Noto Sans Symbols"/>
              <a:buNone/>
              <a:defRPr sz="2800" b="0" i="0" u="none" strike="noStrike" cap="none">
                <a:solidFill>
                  <a:schemeClr val="lt1"/>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600"/>
              <a:buFont typeface="Noto Sans Symbols"/>
              <a:buNone/>
              <a:defRPr sz="2000" b="1" i="0" u="none" strike="noStrike" cap="none">
                <a:solidFill>
                  <a:srgbClr val="0F486F"/>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440"/>
              <a:buFont typeface="Noto Sans Symbols"/>
              <a:buNone/>
              <a:defRPr sz="1800" b="1" i="0" u="none" strike="noStrike" cap="none">
                <a:solidFill>
                  <a:srgbClr val="0F486F"/>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1280"/>
              <a:buFont typeface="Noto Sans Symbols"/>
              <a:buNone/>
              <a:defRPr sz="1600" b="1" i="0" u="none" strike="noStrike" cap="none">
                <a:solidFill>
                  <a:srgbClr val="0F486F"/>
                </a:solidFill>
                <a:latin typeface="Century Gothic"/>
                <a:ea typeface="Century Gothic"/>
                <a:cs typeface="Century Gothic"/>
                <a:sym typeface="Century Gothic"/>
              </a:defRPr>
            </a:lvl9pPr>
          </a:lstStyle>
          <a:p>
            <a:endParaRPr/>
          </a:p>
        </p:txBody>
      </p:sp>
      <p:sp>
        <p:nvSpPr>
          <p:cNvPr id="52" name="Google Shape;52;p6"/>
          <p:cNvSpPr txBox="1">
            <a:spLocks noGrp="1"/>
          </p:cNvSpPr>
          <p:nvPr>
            <p:ph type="body" idx="4"/>
          </p:nvPr>
        </p:nvSpPr>
        <p:spPr>
          <a:xfrm>
            <a:off x="5806545" y="1262062"/>
            <a:ext cx="4929188" cy="3030538"/>
          </a:xfrm>
          <a:prstGeom prst="rect">
            <a:avLst/>
          </a:prstGeom>
          <a:noFill/>
          <a:ln>
            <a:noFill/>
          </a:ln>
        </p:spPr>
        <p:txBody>
          <a:bodyPr spcFirstLastPara="1" wrap="square" lIns="91425" tIns="91425" rIns="91425" bIns="91425" anchor="t" anchorCtr="0">
            <a:no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53" name="Google Shape;53;p6"/>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54" name="Google Shape;54;p6"/>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55" name="Google Shape;55;p6"/>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7"/>
          <p:cNvSpPr txBox="1">
            <a:spLocks noGrp="1"/>
          </p:cNvSpPr>
          <p:nvPr>
            <p:ph type="title"/>
          </p:nvPr>
        </p:nvSpPr>
        <p:spPr>
          <a:xfrm>
            <a:off x="684212" y="4487332"/>
            <a:ext cx="8534400" cy="1507067"/>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58" name="Google Shape;58;p7"/>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59" name="Google Shape;59;p7"/>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60" name="Google Shape;60;p7"/>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8"/>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63" name="Google Shape;63;p8"/>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64" name="Google Shape;64;p8"/>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9"/>
          <p:cNvSpPr txBox="1">
            <a:spLocks noGrp="1"/>
          </p:cNvSpPr>
          <p:nvPr>
            <p:ph type="title"/>
          </p:nvPr>
        </p:nvSpPr>
        <p:spPr>
          <a:xfrm>
            <a:off x="7085012" y="685800"/>
            <a:ext cx="3657600" cy="13716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lt1"/>
              </a:buClr>
              <a:buSzPts val="2400"/>
              <a:buFont typeface="Century Gothic"/>
              <a:buNone/>
              <a:defRPr sz="24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67" name="Google Shape;67;p9"/>
          <p:cNvSpPr txBox="1">
            <a:spLocks noGrp="1"/>
          </p:cNvSpPr>
          <p:nvPr>
            <p:ph type="body" idx="1"/>
          </p:nvPr>
        </p:nvSpPr>
        <p:spPr>
          <a:xfrm>
            <a:off x="684212" y="685800"/>
            <a:ext cx="5943601" cy="5308600"/>
          </a:xfrm>
          <a:prstGeom prst="rect">
            <a:avLst/>
          </a:prstGeom>
          <a:noFill/>
          <a:ln>
            <a:noFill/>
          </a:ln>
        </p:spPr>
        <p:txBody>
          <a:bodyPr spcFirstLastPara="1" wrap="square" lIns="91425" tIns="91425" rIns="91425" bIns="91425" anchor="ctr" anchorCtr="0">
            <a:no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68" name="Google Shape;68;p9"/>
          <p:cNvSpPr txBox="1">
            <a:spLocks noGrp="1"/>
          </p:cNvSpPr>
          <p:nvPr>
            <p:ph type="body" idx="2"/>
          </p:nvPr>
        </p:nvSpPr>
        <p:spPr>
          <a:xfrm>
            <a:off x="7085012" y="2209799"/>
            <a:ext cx="3657600" cy="2091267"/>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32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960"/>
              <a:buFont typeface="Noto Sans Symbols"/>
              <a:buNone/>
              <a:defRPr sz="1200" b="0" i="0" u="none" strike="noStrike" cap="none">
                <a:solidFill>
                  <a:srgbClr val="0F486F"/>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800"/>
              <a:buFont typeface="Noto Sans Symbols"/>
              <a:buNone/>
              <a:defRPr sz="1000" b="0" i="0" u="none" strike="noStrike" cap="none">
                <a:solidFill>
                  <a:srgbClr val="0F486F"/>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9pPr>
          </a:lstStyle>
          <a:p>
            <a:endParaRPr/>
          </a:p>
        </p:txBody>
      </p:sp>
      <p:sp>
        <p:nvSpPr>
          <p:cNvPr id="69" name="Google Shape;69;p9"/>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0" name="Google Shape;70;p9"/>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1" name="Google Shape;71;p9"/>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10"/>
          <p:cNvSpPr txBox="1">
            <a:spLocks noGrp="1"/>
          </p:cNvSpPr>
          <p:nvPr>
            <p:ph type="title"/>
          </p:nvPr>
        </p:nvSpPr>
        <p:spPr>
          <a:xfrm>
            <a:off x="4722812" y="1447800"/>
            <a:ext cx="6019800" cy="11430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lt1"/>
              </a:buClr>
              <a:buSzPts val="2800"/>
              <a:buFont typeface="Century Gothic"/>
              <a:buNone/>
              <a:defRPr sz="28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74" name="Google Shape;74;p10"/>
          <p:cNvSpPr>
            <a:spLocks noGrp="1"/>
          </p:cNvSpPr>
          <p:nvPr>
            <p:ph type="pic" idx="2"/>
          </p:nvPr>
        </p:nvSpPr>
        <p:spPr>
          <a:xfrm>
            <a:off x="989012" y="914400"/>
            <a:ext cx="3280974" cy="457200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txBody>
          <a:bodyPr spcFirstLastPara="1" wrap="square" lIns="91425" tIns="91425" rIns="91425" bIns="91425" anchor="t" anchorCtr="0">
            <a:noAutofit/>
          </a:bodyPr>
          <a:lstStyle>
            <a:lvl1pPr marL="0" marR="0" lvl="0" indent="0" algn="ctr" rtl="0">
              <a:spcBef>
                <a:spcPts val="32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1pPr>
            <a:lvl2pPr marL="457200" marR="0" lvl="1"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2pPr>
            <a:lvl3pPr marL="914400" marR="0" lvl="2"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3pPr>
            <a:lvl4pPr marL="1371600" marR="0" lvl="3"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4pPr>
            <a:lvl5pPr marL="1828800" marR="0" lvl="4"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5pPr>
            <a:lvl6pPr marL="2286000" marR="0" lvl="5"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6pPr>
            <a:lvl7pPr marL="2743200" marR="0" lvl="6"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7pPr>
            <a:lvl8pPr marL="3200400" marR="0" lvl="7"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8pPr>
            <a:lvl9pPr marL="3657600" marR="0" lvl="8" indent="0" algn="l" rtl="0">
              <a:spcBef>
                <a:spcPts val="600"/>
              </a:spcBef>
              <a:spcAft>
                <a:spcPts val="60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9pPr>
          </a:lstStyle>
          <a:p>
            <a:endParaRPr/>
          </a:p>
        </p:txBody>
      </p:sp>
      <p:sp>
        <p:nvSpPr>
          <p:cNvPr id="75" name="Google Shape;75;p10"/>
          <p:cNvSpPr txBox="1">
            <a:spLocks noGrp="1"/>
          </p:cNvSpPr>
          <p:nvPr>
            <p:ph type="body" idx="1"/>
          </p:nvPr>
        </p:nvSpPr>
        <p:spPr>
          <a:xfrm>
            <a:off x="4722812" y="2777066"/>
            <a:ext cx="6021388" cy="204893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360"/>
              </a:spcBef>
              <a:spcAft>
                <a:spcPts val="0"/>
              </a:spcAft>
              <a:buClr>
                <a:schemeClr val="lt1"/>
              </a:buClr>
              <a:buSzPts val="1440"/>
              <a:buFont typeface="Noto Sans Symbols"/>
              <a:buNone/>
              <a:defRPr sz="18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960"/>
              <a:buFont typeface="Noto Sans Symbols"/>
              <a:buNone/>
              <a:defRPr sz="1200" b="0" i="0" u="none" strike="noStrike" cap="none">
                <a:solidFill>
                  <a:srgbClr val="0F486F"/>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800"/>
              <a:buFont typeface="Noto Sans Symbols"/>
              <a:buNone/>
              <a:defRPr sz="1000" b="0" i="0" u="none" strike="noStrike" cap="none">
                <a:solidFill>
                  <a:srgbClr val="0F486F"/>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720"/>
              <a:buFont typeface="Noto Sans Symbols"/>
              <a:buNone/>
              <a:defRPr sz="900" b="0" i="0" u="none" strike="noStrike" cap="none">
                <a:solidFill>
                  <a:srgbClr val="0F486F"/>
                </a:solidFill>
                <a:latin typeface="Century Gothic"/>
                <a:ea typeface="Century Gothic"/>
                <a:cs typeface="Century Gothic"/>
                <a:sym typeface="Century Gothic"/>
              </a:defRPr>
            </a:lvl9pPr>
          </a:lstStyle>
          <a:p>
            <a:endParaRPr/>
          </a:p>
        </p:txBody>
      </p:sp>
      <p:sp>
        <p:nvSpPr>
          <p:cNvPr id="76" name="Google Shape;76;p10"/>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7" name="Google Shape;77;p10"/>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8" name="Google Shape;78;p10"/>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684212" y="4487332"/>
            <a:ext cx="8534400" cy="1507067"/>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81" name="Google Shape;81;p11"/>
          <p:cNvSpPr>
            <a:spLocks noGrp="1"/>
          </p:cNvSpPr>
          <p:nvPr>
            <p:ph type="pic" idx="2"/>
          </p:nvPr>
        </p:nvSpPr>
        <p:spPr>
          <a:xfrm>
            <a:off x="685800" y="533400"/>
            <a:ext cx="10818812" cy="312420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txBody>
          <a:bodyPr spcFirstLastPara="1" wrap="square" lIns="91425" tIns="91425" rIns="91425" bIns="91425" anchor="t" anchorCtr="0">
            <a:noAutofit/>
          </a:bodyPr>
          <a:lstStyle>
            <a:lvl1pPr marL="0" marR="0" lvl="0" indent="0" algn="ctr" rtl="0">
              <a:spcBef>
                <a:spcPts val="32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1pPr>
            <a:lvl2pPr marL="457200" marR="0" lvl="1"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2pPr>
            <a:lvl3pPr marL="914400" marR="0" lvl="2"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3pPr>
            <a:lvl4pPr marL="1371600" marR="0" lvl="3"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4pPr>
            <a:lvl5pPr marL="1828800" marR="0" lvl="4"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5pPr>
            <a:lvl6pPr marL="2286000" marR="0" lvl="5"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6pPr>
            <a:lvl7pPr marL="2743200" marR="0" lvl="6"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7pPr>
            <a:lvl8pPr marL="3200400" marR="0" lvl="7" indent="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8pPr>
            <a:lvl9pPr marL="3657600" marR="0" lvl="8" indent="0" algn="l" rtl="0">
              <a:spcBef>
                <a:spcPts val="600"/>
              </a:spcBef>
              <a:spcAft>
                <a:spcPts val="60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9pPr>
          </a:lstStyle>
          <a:p>
            <a:endParaRPr/>
          </a:p>
        </p:txBody>
      </p:sp>
      <p:sp>
        <p:nvSpPr>
          <p:cNvPr id="82" name="Google Shape;82;p11"/>
          <p:cNvSpPr txBox="1">
            <a:spLocks noGrp="1"/>
          </p:cNvSpPr>
          <p:nvPr>
            <p:ph type="body" idx="1"/>
          </p:nvPr>
        </p:nvSpPr>
        <p:spPr>
          <a:xfrm>
            <a:off x="914402" y="3843867"/>
            <a:ext cx="8304210" cy="4572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32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440"/>
              <a:buFont typeface="Noto Sans Symbols"/>
              <a:buNone/>
              <a:defRPr sz="1800" b="0" i="0" u="none" strike="noStrike" cap="none">
                <a:solidFill>
                  <a:srgbClr val="0F486F"/>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120"/>
              <a:buFont typeface="Noto Sans Symbols"/>
              <a:buNone/>
              <a:defRPr sz="1400" b="0" i="0" u="none" strike="noStrike" cap="none">
                <a:solidFill>
                  <a:srgbClr val="0F486F"/>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120"/>
              <a:buFont typeface="Noto Sans Symbols"/>
              <a:buNone/>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83" name="Google Shape;83;p11"/>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84" name="Google Shape;84;p11"/>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85" name="Google Shape;85;p11"/>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6"/>
        <p:cNvGrpSpPr/>
        <p:nvPr/>
      </p:nvGrpSpPr>
      <p:grpSpPr>
        <a:xfrm>
          <a:off x="0" y="0"/>
          <a:ext cx="0" cy="0"/>
          <a:chOff x="0" y="0"/>
          <a:chExt cx="0" cy="0"/>
        </a:xfrm>
      </p:grpSpPr>
      <p:sp>
        <p:nvSpPr>
          <p:cNvPr id="87" name="Google Shape;87;p12"/>
          <p:cNvSpPr txBox="1">
            <a:spLocks noGrp="1"/>
          </p:cNvSpPr>
          <p:nvPr>
            <p:ph type="title"/>
          </p:nvPr>
        </p:nvSpPr>
        <p:spPr>
          <a:xfrm>
            <a:off x="684213" y="685800"/>
            <a:ext cx="10058400" cy="274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88" name="Google Shape;88;p12"/>
          <p:cNvSpPr txBox="1">
            <a:spLocks noGrp="1"/>
          </p:cNvSpPr>
          <p:nvPr>
            <p:ph type="body" idx="1"/>
          </p:nvPr>
        </p:nvSpPr>
        <p:spPr>
          <a:xfrm>
            <a:off x="684212" y="4114800"/>
            <a:ext cx="8535988" cy="1879600"/>
          </a:xfrm>
          <a:prstGeom prst="rect">
            <a:avLst/>
          </a:prstGeom>
          <a:noFill/>
          <a:ln>
            <a:noFill/>
          </a:ln>
        </p:spPr>
        <p:txBody>
          <a:bodyPr spcFirstLastPara="1" wrap="square" lIns="91425" tIns="91425" rIns="91425" bIns="91425" anchor="ctr" anchorCtr="0">
            <a:noAutofit/>
          </a:bodyPr>
          <a:lstStyle>
            <a:lvl1pPr marL="457200" marR="0" lvl="0" indent="-228600" algn="l" rtl="0">
              <a:spcBef>
                <a:spcPts val="400"/>
              </a:spcBef>
              <a:spcAft>
                <a:spcPts val="0"/>
              </a:spcAft>
              <a:buClr>
                <a:schemeClr val="lt1"/>
              </a:buClr>
              <a:buSzPts val="1600"/>
              <a:buFont typeface="Noto Sans Symbols"/>
              <a:buNone/>
              <a:defRPr sz="20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440"/>
              <a:buFont typeface="Noto Sans Symbols"/>
              <a:buNone/>
              <a:defRPr sz="1800" b="0" i="0" u="none" strike="noStrike" cap="none">
                <a:solidFill>
                  <a:schemeClr val="lt1"/>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280"/>
              <a:buFont typeface="Noto Sans Symbols"/>
              <a:buNone/>
              <a:defRPr sz="1600" b="0" i="0" u="none" strike="noStrike" cap="none">
                <a:solidFill>
                  <a:schemeClr val="lt1"/>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89" name="Google Shape;89;p12"/>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0" name="Google Shape;90;p12"/>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1" name="Google Shape;91;p12"/>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a:off x="1141411" y="685800"/>
            <a:ext cx="9144001" cy="274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94" name="Google Shape;94;p13"/>
          <p:cNvSpPr txBox="1">
            <a:spLocks noGrp="1"/>
          </p:cNvSpPr>
          <p:nvPr>
            <p:ph type="body" idx="1"/>
          </p:nvPr>
        </p:nvSpPr>
        <p:spPr>
          <a:xfrm>
            <a:off x="1446212" y="3429000"/>
            <a:ext cx="8534400" cy="381000"/>
          </a:xfrm>
          <a:prstGeom prst="rect">
            <a:avLst/>
          </a:prstGeom>
          <a:noFill/>
          <a:ln>
            <a:noFill/>
          </a:ln>
        </p:spPr>
        <p:txBody>
          <a:bodyPr spcFirstLastPara="1" wrap="square" lIns="91425" tIns="91425" rIns="91425" bIns="91425" anchor="ctr" anchorCtr="0">
            <a:noAutofit/>
          </a:bodyPr>
          <a:lstStyle>
            <a:lvl1pPr marL="457200" marR="0" lvl="0" indent="-228600" algn="l" rtl="0">
              <a:spcBef>
                <a:spcPts val="400"/>
              </a:spcBef>
              <a:spcAft>
                <a:spcPts val="0"/>
              </a:spcAft>
              <a:buClr>
                <a:schemeClr val="lt1"/>
              </a:buClr>
              <a:buSzPts val="1600"/>
              <a:buFont typeface="Noto Sans Symbols"/>
              <a:buNone/>
              <a:defRPr sz="20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440"/>
              <a:buFont typeface="Noto Sans Symbols"/>
              <a:buNone/>
              <a:defRPr sz="1800" b="0" i="0" u="none" strike="noStrike" cap="none">
                <a:solidFill>
                  <a:srgbClr val="0F486F"/>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120"/>
              <a:buFont typeface="Noto Sans Symbols"/>
              <a:buNone/>
              <a:defRPr sz="1400" b="0" i="0" u="none" strike="noStrike" cap="none">
                <a:solidFill>
                  <a:srgbClr val="0F486F"/>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120"/>
              <a:buFont typeface="Noto Sans Symbols"/>
              <a:buNone/>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95" name="Google Shape;95;p13"/>
          <p:cNvSpPr txBox="1">
            <a:spLocks noGrp="1"/>
          </p:cNvSpPr>
          <p:nvPr>
            <p:ph type="body" idx="2"/>
          </p:nvPr>
        </p:nvSpPr>
        <p:spPr>
          <a:xfrm>
            <a:off x="684213" y="4301067"/>
            <a:ext cx="8534400" cy="1684865"/>
          </a:xfrm>
          <a:prstGeom prst="rect">
            <a:avLst/>
          </a:prstGeom>
          <a:noFill/>
          <a:ln>
            <a:noFill/>
          </a:ln>
        </p:spPr>
        <p:txBody>
          <a:bodyPr spcFirstLastPara="1" wrap="square" lIns="91425" tIns="91425" rIns="91425" bIns="91425" anchor="ctr" anchorCtr="0">
            <a:noAutofit/>
          </a:bodyPr>
          <a:lstStyle>
            <a:lvl1pPr marL="457200" marR="0" lvl="0" indent="-228600" algn="l" rtl="0">
              <a:spcBef>
                <a:spcPts val="400"/>
              </a:spcBef>
              <a:spcAft>
                <a:spcPts val="0"/>
              </a:spcAft>
              <a:buClr>
                <a:schemeClr val="lt1"/>
              </a:buClr>
              <a:buSzPts val="1600"/>
              <a:buFont typeface="Noto Sans Symbols"/>
              <a:buNone/>
              <a:defRPr sz="20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440"/>
              <a:buFont typeface="Noto Sans Symbols"/>
              <a:buNone/>
              <a:defRPr sz="1800" b="0" i="0" u="none" strike="noStrike" cap="none">
                <a:solidFill>
                  <a:schemeClr val="lt1"/>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280"/>
              <a:buFont typeface="Noto Sans Symbols"/>
              <a:buNone/>
              <a:defRPr sz="1600" b="0" i="0" u="none" strike="noStrike" cap="none">
                <a:solidFill>
                  <a:schemeClr val="lt1"/>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96" name="Google Shape;96;p13"/>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7" name="Google Shape;97;p13"/>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8" name="Google Shape;98;p13"/>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
        <p:nvSpPr>
          <p:cNvPr id="99" name="Google Shape;99;p13"/>
          <p:cNvSpPr txBox="1"/>
          <p:nvPr/>
        </p:nvSpPr>
        <p:spPr>
          <a:xfrm>
            <a:off x="531812" y="812222"/>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a:solidFill>
                  <a:schemeClr val="lt1"/>
                </a:solidFill>
                <a:latin typeface="Century Gothic"/>
                <a:ea typeface="Century Gothic"/>
                <a:cs typeface="Century Gothic"/>
                <a:sym typeface="Century Gothic"/>
              </a:rPr>
              <a:t>“</a:t>
            </a:r>
            <a:endParaRPr/>
          </a:p>
        </p:txBody>
      </p:sp>
      <p:sp>
        <p:nvSpPr>
          <p:cNvPr id="100" name="Google Shape;100;p13"/>
          <p:cNvSpPr txBox="1"/>
          <p:nvPr/>
        </p:nvSpPr>
        <p:spPr>
          <a:xfrm>
            <a:off x="10285412" y="276860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GB" sz="8000" b="0" i="0" u="none" strike="noStrike" cap="none">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1"/>
        <p:cNvGrpSpPr/>
        <p:nvPr/>
      </p:nvGrpSpPr>
      <p:grpSpPr>
        <a:xfrm>
          <a:off x="0" y="0"/>
          <a:ext cx="0" cy="0"/>
          <a:chOff x="0" y="0"/>
          <a:chExt cx="0" cy="0"/>
        </a:xfrm>
      </p:grpSpPr>
      <p:sp>
        <p:nvSpPr>
          <p:cNvPr id="102" name="Google Shape;102;p14"/>
          <p:cNvSpPr txBox="1">
            <a:spLocks noGrp="1"/>
          </p:cNvSpPr>
          <p:nvPr>
            <p:ph type="title"/>
          </p:nvPr>
        </p:nvSpPr>
        <p:spPr>
          <a:xfrm>
            <a:off x="684212" y="3429000"/>
            <a:ext cx="8534400" cy="16974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103" name="Google Shape;103;p14"/>
          <p:cNvSpPr txBox="1">
            <a:spLocks noGrp="1"/>
          </p:cNvSpPr>
          <p:nvPr>
            <p:ph type="body" idx="1"/>
          </p:nvPr>
        </p:nvSpPr>
        <p:spPr>
          <a:xfrm>
            <a:off x="684211" y="5132981"/>
            <a:ext cx="8535990" cy="8604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400"/>
              </a:spcBef>
              <a:spcAft>
                <a:spcPts val="0"/>
              </a:spcAft>
              <a:buClr>
                <a:schemeClr val="lt1"/>
              </a:buClr>
              <a:buSzPts val="1600"/>
              <a:buFont typeface="Noto Sans Symbols"/>
              <a:buNone/>
              <a:defRPr sz="20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440"/>
              <a:buFont typeface="Noto Sans Symbols"/>
              <a:buNone/>
              <a:defRPr sz="1800" b="0" i="0" u="none" strike="noStrike" cap="none">
                <a:solidFill>
                  <a:schemeClr val="lt1"/>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280"/>
              <a:buFont typeface="Noto Sans Symbols"/>
              <a:buNone/>
              <a:defRPr sz="1600" b="0" i="0" u="none" strike="noStrike" cap="none">
                <a:solidFill>
                  <a:schemeClr val="lt1"/>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104" name="Google Shape;104;p14"/>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05" name="Google Shape;105;p14"/>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06" name="Google Shape;106;p14"/>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07"/>
        <p:cNvGrpSpPr/>
        <p:nvPr/>
      </p:nvGrpSpPr>
      <p:grpSpPr>
        <a:xfrm>
          <a:off x="0" y="0"/>
          <a:ext cx="0" cy="0"/>
          <a:chOff x="0" y="0"/>
          <a:chExt cx="0" cy="0"/>
        </a:xfrm>
      </p:grpSpPr>
      <p:sp>
        <p:nvSpPr>
          <p:cNvPr id="108" name="Google Shape;108;p15"/>
          <p:cNvSpPr txBox="1">
            <a:spLocks noGrp="1"/>
          </p:cNvSpPr>
          <p:nvPr>
            <p:ph type="title"/>
          </p:nvPr>
        </p:nvSpPr>
        <p:spPr>
          <a:xfrm>
            <a:off x="1141413" y="685800"/>
            <a:ext cx="9144000" cy="274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109" name="Google Shape;109;p15"/>
          <p:cNvSpPr txBox="1">
            <a:spLocks noGrp="1"/>
          </p:cNvSpPr>
          <p:nvPr>
            <p:ph type="body" idx="1"/>
          </p:nvPr>
        </p:nvSpPr>
        <p:spPr>
          <a:xfrm>
            <a:off x="684212" y="3928534"/>
            <a:ext cx="8534401" cy="1049866"/>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chemeClr val="lt1"/>
              </a:buClr>
              <a:buSzPts val="1920"/>
              <a:buFont typeface="Noto Sans Symbols"/>
              <a:buNone/>
              <a:defRPr sz="2400" b="0" i="0" u="none" strike="noStrike" cap="none">
                <a:solidFill>
                  <a:schemeClr val="lt1"/>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110" name="Google Shape;110;p15"/>
          <p:cNvSpPr txBox="1">
            <a:spLocks noGrp="1"/>
          </p:cNvSpPr>
          <p:nvPr>
            <p:ph type="body" idx="2"/>
          </p:nvPr>
        </p:nvSpPr>
        <p:spPr>
          <a:xfrm>
            <a:off x="684211" y="4978400"/>
            <a:ext cx="8534401" cy="10160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360"/>
              </a:spcBef>
              <a:spcAft>
                <a:spcPts val="0"/>
              </a:spcAft>
              <a:buClr>
                <a:schemeClr val="lt1"/>
              </a:buClr>
              <a:buSzPts val="1440"/>
              <a:buFont typeface="Noto Sans Symbols"/>
              <a:buNone/>
              <a:defRPr sz="18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440"/>
              <a:buFont typeface="Noto Sans Symbols"/>
              <a:buNone/>
              <a:defRPr sz="1800" b="0" i="0" u="none" strike="noStrike" cap="none">
                <a:solidFill>
                  <a:schemeClr val="lt1"/>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280"/>
              <a:buFont typeface="Noto Sans Symbols"/>
              <a:buNone/>
              <a:defRPr sz="1600" b="0" i="0" u="none" strike="noStrike" cap="none">
                <a:solidFill>
                  <a:schemeClr val="lt1"/>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111" name="Google Shape;111;p15"/>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12" name="Google Shape;112;p15"/>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13" name="Google Shape;113;p15"/>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
        <p:nvSpPr>
          <p:cNvPr id="114" name="Google Shape;114;p15"/>
          <p:cNvSpPr txBox="1"/>
          <p:nvPr/>
        </p:nvSpPr>
        <p:spPr>
          <a:xfrm>
            <a:off x="531812" y="812222"/>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a:solidFill>
                  <a:schemeClr val="lt1"/>
                </a:solidFill>
                <a:latin typeface="Century Gothic"/>
                <a:ea typeface="Century Gothic"/>
                <a:cs typeface="Century Gothic"/>
                <a:sym typeface="Century Gothic"/>
              </a:rPr>
              <a:t>“</a:t>
            </a:r>
            <a:endParaRPr/>
          </a:p>
        </p:txBody>
      </p:sp>
      <p:sp>
        <p:nvSpPr>
          <p:cNvPr id="115" name="Google Shape;115;p15"/>
          <p:cNvSpPr txBox="1"/>
          <p:nvPr/>
        </p:nvSpPr>
        <p:spPr>
          <a:xfrm>
            <a:off x="10285412" y="276860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GB" sz="8000" b="0" i="0" u="none" strike="noStrike" cap="none">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16"/>
        <p:cNvGrpSpPr/>
        <p:nvPr/>
      </p:nvGrpSpPr>
      <p:grpSpPr>
        <a:xfrm>
          <a:off x="0" y="0"/>
          <a:ext cx="0" cy="0"/>
          <a:chOff x="0" y="0"/>
          <a:chExt cx="0" cy="0"/>
        </a:xfrm>
      </p:grpSpPr>
      <p:sp>
        <p:nvSpPr>
          <p:cNvPr id="117" name="Google Shape;117;p16"/>
          <p:cNvSpPr txBox="1">
            <a:spLocks noGrp="1"/>
          </p:cNvSpPr>
          <p:nvPr>
            <p:ph type="title"/>
          </p:nvPr>
        </p:nvSpPr>
        <p:spPr>
          <a:xfrm>
            <a:off x="684213" y="685800"/>
            <a:ext cx="10058400" cy="274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118" name="Google Shape;118;p16"/>
          <p:cNvSpPr txBox="1">
            <a:spLocks noGrp="1"/>
          </p:cNvSpPr>
          <p:nvPr>
            <p:ph type="body" idx="1"/>
          </p:nvPr>
        </p:nvSpPr>
        <p:spPr>
          <a:xfrm>
            <a:off x="684212" y="3928534"/>
            <a:ext cx="8534400" cy="8382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chemeClr val="lt1"/>
              </a:buClr>
              <a:buSzPts val="1920"/>
              <a:buFont typeface="Noto Sans Symbols"/>
              <a:buNone/>
              <a:defRPr sz="2400" b="0" i="0" u="none" strike="noStrike" cap="none">
                <a:solidFill>
                  <a:schemeClr val="lt1"/>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119" name="Google Shape;119;p16"/>
          <p:cNvSpPr txBox="1">
            <a:spLocks noGrp="1"/>
          </p:cNvSpPr>
          <p:nvPr>
            <p:ph type="body" idx="2"/>
          </p:nvPr>
        </p:nvSpPr>
        <p:spPr>
          <a:xfrm>
            <a:off x="684211" y="4766732"/>
            <a:ext cx="8534401" cy="1227667"/>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360"/>
              </a:spcBef>
              <a:spcAft>
                <a:spcPts val="0"/>
              </a:spcAft>
              <a:buClr>
                <a:schemeClr val="lt1"/>
              </a:buClr>
              <a:buSzPts val="1440"/>
              <a:buFont typeface="Noto Sans Symbols"/>
              <a:buNone/>
              <a:defRPr sz="1800" b="0" i="0" u="none" strike="noStrike" cap="none">
                <a:solidFill>
                  <a:srgbClr val="0F486F"/>
                </a:solidFill>
                <a:latin typeface="Century Gothic"/>
                <a:ea typeface="Century Gothic"/>
                <a:cs typeface="Century Gothic"/>
                <a:sym typeface="Century Gothic"/>
              </a:defRPr>
            </a:lvl1pPr>
            <a:lvl2pPr marL="914400" marR="0" lvl="1" indent="-228600" algn="l" rtl="0">
              <a:spcBef>
                <a:spcPts val="600"/>
              </a:spcBef>
              <a:spcAft>
                <a:spcPts val="0"/>
              </a:spcAft>
              <a:buClr>
                <a:schemeClr val="lt1"/>
              </a:buClr>
              <a:buSzPts val="1440"/>
              <a:buFont typeface="Noto Sans Symbols"/>
              <a:buNone/>
              <a:defRPr sz="1800" b="0" i="0" u="none" strike="noStrike" cap="none">
                <a:solidFill>
                  <a:schemeClr val="lt1"/>
                </a:solidFill>
                <a:latin typeface="Century Gothic"/>
                <a:ea typeface="Century Gothic"/>
                <a:cs typeface="Century Gothic"/>
                <a:sym typeface="Century Gothic"/>
              </a:defRPr>
            </a:lvl2pPr>
            <a:lvl3pPr marL="1371600" marR="0" lvl="2" indent="-228600" algn="l" rtl="0">
              <a:spcBef>
                <a:spcPts val="600"/>
              </a:spcBef>
              <a:spcAft>
                <a:spcPts val="0"/>
              </a:spcAft>
              <a:buClr>
                <a:schemeClr val="lt1"/>
              </a:buClr>
              <a:buSzPts val="1280"/>
              <a:buFont typeface="Noto Sans Symbols"/>
              <a:buNone/>
              <a:defRPr sz="1600" b="0" i="0" u="none" strike="noStrike" cap="none">
                <a:solidFill>
                  <a:schemeClr val="lt1"/>
                </a:solidFill>
                <a:latin typeface="Century Gothic"/>
                <a:ea typeface="Century Gothic"/>
                <a:cs typeface="Century Gothic"/>
                <a:sym typeface="Century Gothic"/>
              </a:defRPr>
            </a:lvl3pPr>
            <a:lvl4pPr marL="1828800" marR="0" lvl="3"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4pPr>
            <a:lvl5pPr marL="2286000" marR="0" lvl="4"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5pPr>
            <a:lvl6pPr marL="2743200" marR="0" lvl="5"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6pPr>
            <a:lvl7pPr marL="3200400" marR="0" lvl="6"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7pPr>
            <a:lvl8pPr marL="3657600" marR="0" lvl="7" indent="-228600" algn="l" rtl="0">
              <a:spcBef>
                <a:spcPts val="600"/>
              </a:spcBef>
              <a:spcAft>
                <a:spcPts val="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8pPr>
            <a:lvl9pPr marL="4114800" marR="0" lvl="8" indent="-228600" algn="l" rtl="0">
              <a:spcBef>
                <a:spcPts val="600"/>
              </a:spcBef>
              <a:spcAft>
                <a:spcPts val="600"/>
              </a:spcAft>
              <a:buClr>
                <a:schemeClr val="lt1"/>
              </a:buClr>
              <a:buSzPts val="1120"/>
              <a:buFont typeface="Noto Sans Symbols"/>
              <a:buNone/>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120" name="Google Shape;120;p16"/>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21" name="Google Shape;121;p16"/>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22" name="Google Shape;122;p16"/>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684212" y="4487332"/>
            <a:ext cx="8534400" cy="1507067"/>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125" name="Google Shape;125;p17"/>
          <p:cNvSpPr txBox="1">
            <a:spLocks noGrp="1"/>
          </p:cNvSpPr>
          <p:nvPr>
            <p:ph type="body" idx="1"/>
          </p:nvPr>
        </p:nvSpPr>
        <p:spPr>
          <a:xfrm rot="5400000">
            <a:off x="3143778" y="-1773767"/>
            <a:ext cx="3615267" cy="8534400"/>
          </a:xfrm>
          <a:prstGeom prst="rect">
            <a:avLst/>
          </a:prstGeom>
          <a:noFill/>
          <a:ln>
            <a:noFill/>
          </a:ln>
        </p:spPr>
        <p:txBody>
          <a:bodyPr spcFirstLastPara="1" wrap="square" lIns="91425" tIns="91425" rIns="91425" bIns="91425" anchor="t" anchorCtr="0">
            <a:no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126" name="Google Shape;126;p17"/>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27" name="Google Shape;127;p17"/>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28" name="Google Shape;128;p17"/>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9"/>
        <p:cNvGrpSpPr/>
        <p:nvPr/>
      </p:nvGrpSpPr>
      <p:grpSpPr>
        <a:xfrm>
          <a:off x="0" y="0"/>
          <a:ext cx="0" cy="0"/>
          <a:chOff x="0" y="0"/>
          <a:chExt cx="0" cy="0"/>
        </a:xfrm>
      </p:grpSpPr>
      <p:sp>
        <p:nvSpPr>
          <p:cNvPr id="130" name="Google Shape;130;p18"/>
          <p:cNvSpPr txBox="1">
            <a:spLocks noGrp="1"/>
          </p:cNvSpPr>
          <p:nvPr>
            <p:ph type="title"/>
          </p:nvPr>
        </p:nvSpPr>
        <p:spPr>
          <a:xfrm rot="5400000">
            <a:off x="7427912" y="1943100"/>
            <a:ext cx="4572000" cy="20574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131" name="Google Shape;131;p18"/>
          <p:cNvSpPr txBox="1">
            <a:spLocks noGrp="1"/>
          </p:cNvSpPr>
          <p:nvPr>
            <p:ph type="body" idx="1"/>
          </p:nvPr>
        </p:nvSpPr>
        <p:spPr>
          <a:xfrm rot="5400000">
            <a:off x="1943100" y="-571500"/>
            <a:ext cx="5308600" cy="7823200"/>
          </a:xfrm>
          <a:prstGeom prst="rect">
            <a:avLst/>
          </a:prstGeom>
          <a:noFill/>
          <a:ln>
            <a:noFill/>
          </a:ln>
        </p:spPr>
        <p:txBody>
          <a:bodyPr spcFirstLastPara="1" wrap="square" lIns="91425" tIns="91425" rIns="91425" bIns="91425" anchor="t" anchorCtr="0">
            <a:no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132" name="Google Shape;132;p18"/>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33" name="Google Shape;133;p18"/>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34" name="Google Shape;134;p18"/>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100000">
              <a:srgbClr val="05578D"/>
            </a:gs>
          </a:gsLst>
          <a:lin ang="6120000" scaled="0"/>
        </a:gradFill>
        <a:effectLst/>
      </p:bgPr>
    </p:bg>
    <p:spTree>
      <p:nvGrpSpPr>
        <p:cNvPr id="1" name="Shape 5"/>
        <p:cNvGrpSpPr/>
        <p:nvPr/>
      </p:nvGrpSpPr>
      <p:grpSpPr>
        <a:xfrm>
          <a:off x="0" y="0"/>
          <a:ext cx="0" cy="0"/>
          <a:chOff x="0" y="0"/>
          <a:chExt cx="0" cy="0"/>
        </a:xfrm>
      </p:grpSpPr>
      <p:grpSp>
        <p:nvGrpSpPr>
          <p:cNvPr id="6" name="Google Shape;6;p1"/>
          <p:cNvGrpSpPr/>
          <p:nvPr/>
        </p:nvGrpSpPr>
        <p:grpSpPr>
          <a:xfrm>
            <a:off x="9206969" y="2963333"/>
            <a:ext cx="2981859" cy="3208867"/>
            <a:chOff x="9206969" y="2963333"/>
            <a:chExt cx="2981859" cy="3208867"/>
          </a:xfrm>
        </p:grpSpPr>
        <p:cxnSp>
          <p:nvCxnSpPr>
            <p:cNvPr id="7" name="Google Shape;7;p1"/>
            <p:cNvCxnSpPr/>
            <p:nvPr/>
          </p:nvCxnSpPr>
          <p:spPr>
            <a:xfrm flipH="1">
              <a:off x="11276012" y="2963333"/>
              <a:ext cx="912814" cy="912812"/>
            </a:xfrm>
            <a:prstGeom prst="straightConnector1">
              <a:avLst/>
            </a:prstGeom>
            <a:noFill/>
            <a:ln w="9525" cap="flat" cmpd="sng">
              <a:solidFill>
                <a:schemeClr val="lt1"/>
              </a:solidFill>
              <a:prstDash val="solid"/>
              <a:round/>
              <a:headEnd type="none" w="sm" len="sm"/>
              <a:tailEnd type="none" w="sm" len="sm"/>
            </a:ln>
          </p:spPr>
        </p:cxnSp>
        <p:cxnSp>
          <p:nvCxnSpPr>
            <p:cNvPr id="8" name="Google Shape;8;p1"/>
            <p:cNvCxnSpPr/>
            <p:nvPr/>
          </p:nvCxnSpPr>
          <p:spPr>
            <a:xfrm flipH="1">
              <a:off x="9206969" y="3190344"/>
              <a:ext cx="2981857" cy="2981856"/>
            </a:xfrm>
            <a:prstGeom prst="straightConnector1">
              <a:avLst/>
            </a:prstGeom>
            <a:noFill/>
            <a:ln w="9525" cap="flat" cmpd="sng">
              <a:solidFill>
                <a:schemeClr val="lt1"/>
              </a:solidFill>
              <a:prstDash val="solid"/>
              <a:round/>
              <a:headEnd type="none" w="sm" len="sm"/>
              <a:tailEnd type="none" w="sm" len="sm"/>
            </a:ln>
          </p:spPr>
        </p:cxnSp>
        <p:cxnSp>
          <p:nvCxnSpPr>
            <p:cNvPr id="9" name="Google Shape;9;p1"/>
            <p:cNvCxnSpPr/>
            <p:nvPr/>
          </p:nvCxnSpPr>
          <p:spPr>
            <a:xfrm flipH="1">
              <a:off x="10292292" y="3285067"/>
              <a:ext cx="1896534" cy="1896533"/>
            </a:xfrm>
            <a:prstGeom prst="straightConnector1">
              <a:avLst/>
            </a:prstGeom>
            <a:noFill/>
            <a:ln w="9525" cap="flat" cmpd="sng">
              <a:solidFill>
                <a:schemeClr val="lt1"/>
              </a:solidFill>
              <a:prstDash val="solid"/>
              <a:round/>
              <a:headEnd type="none" w="sm" len="sm"/>
              <a:tailEnd type="none" w="sm" len="sm"/>
            </a:ln>
          </p:spPr>
        </p:cxnSp>
        <p:cxnSp>
          <p:nvCxnSpPr>
            <p:cNvPr id="10" name="Google Shape;10;p1"/>
            <p:cNvCxnSpPr/>
            <p:nvPr/>
          </p:nvCxnSpPr>
          <p:spPr>
            <a:xfrm flipH="1">
              <a:off x="10443103" y="3131080"/>
              <a:ext cx="1745722" cy="1745720"/>
            </a:xfrm>
            <a:prstGeom prst="straightConnector1">
              <a:avLst/>
            </a:prstGeom>
            <a:noFill/>
            <a:ln w="28575" cap="flat" cmpd="sng">
              <a:solidFill>
                <a:schemeClr val="lt1"/>
              </a:solidFill>
              <a:prstDash val="solid"/>
              <a:round/>
              <a:headEnd type="none" w="sm" len="sm"/>
              <a:tailEnd type="none" w="sm" len="sm"/>
            </a:ln>
          </p:spPr>
        </p:cxnSp>
        <p:cxnSp>
          <p:nvCxnSpPr>
            <p:cNvPr id="11" name="Google Shape;11;p1"/>
            <p:cNvCxnSpPr/>
            <p:nvPr/>
          </p:nvCxnSpPr>
          <p:spPr>
            <a:xfrm flipH="1">
              <a:off x="10918826" y="3683001"/>
              <a:ext cx="1270001" cy="1269999"/>
            </a:xfrm>
            <a:prstGeom prst="straightConnector1">
              <a:avLst/>
            </a:prstGeom>
            <a:noFill/>
            <a:ln w="28575" cap="flat" cmpd="sng">
              <a:solidFill>
                <a:schemeClr val="lt1"/>
              </a:solidFill>
              <a:prstDash val="solid"/>
              <a:round/>
              <a:headEnd type="none" w="sm" len="sm"/>
              <a:tailEnd type="none" w="sm" len="sm"/>
            </a:ln>
          </p:spPr>
        </p:cxnSp>
      </p:grpSp>
      <p:sp>
        <p:nvSpPr>
          <p:cNvPr id="12" name="Google Shape;12;p1"/>
          <p:cNvSpPr txBox="1">
            <a:spLocks noGrp="1"/>
          </p:cNvSpPr>
          <p:nvPr>
            <p:ph type="title"/>
          </p:nvPr>
        </p:nvSpPr>
        <p:spPr>
          <a:xfrm>
            <a:off x="684212" y="4487332"/>
            <a:ext cx="8534400" cy="1507067"/>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lt2"/>
                </a:solidFill>
              </a:defRPr>
            </a:lvl2pPr>
            <a:lvl3pPr marL="0" marR="0" lvl="2" indent="0" algn="l" rtl="0">
              <a:spcBef>
                <a:spcPts val="0"/>
              </a:spcBef>
              <a:spcAft>
                <a:spcPts val="0"/>
              </a:spcAft>
              <a:buSzPts val="1400"/>
              <a:buNone/>
              <a:defRPr sz="1800" b="0" i="0" u="none" strike="noStrike" cap="none">
                <a:solidFill>
                  <a:schemeClr val="lt2"/>
                </a:solidFill>
              </a:defRPr>
            </a:lvl3pPr>
            <a:lvl4pPr marL="0" marR="0" lvl="3" indent="0" algn="l" rtl="0">
              <a:spcBef>
                <a:spcPts val="0"/>
              </a:spcBef>
              <a:spcAft>
                <a:spcPts val="0"/>
              </a:spcAft>
              <a:buSzPts val="1400"/>
              <a:buNone/>
              <a:defRPr sz="1800" b="0" i="0" u="none" strike="noStrike" cap="none">
                <a:solidFill>
                  <a:schemeClr val="lt2"/>
                </a:solidFill>
              </a:defRPr>
            </a:lvl4pPr>
            <a:lvl5pPr marL="0" marR="0" lvl="4" indent="0" algn="l" rtl="0">
              <a:spcBef>
                <a:spcPts val="0"/>
              </a:spcBef>
              <a:spcAft>
                <a:spcPts val="0"/>
              </a:spcAft>
              <a:buSzPts val="1400"/>
              <a:buNone/>
              <a:defRPr sz="1800" b="0" i="0" u="none" strike="noStrike" cap="none">
                <a:solidFill>
                  <a:schemeClr val="lt2"/>
                </a:solidFill>
              </a:defRPr>
            </a:lvl5pPr>
            <a:lvl6pPr marL="0" marR="0" lvl="5" indent="0" algn="l" rtl="0">
              <a:spcBef>
                <a:spcPts val="0"/>
              </a:spcBef>
              <a:spcAft>
                <a:spcPts val="0"/>
              </a:spcAft>
              <a:buSzPts val="1400"/>
              <a:buNone/>
              <a:defRPr sz="1800" b="0" i="0" u="none" strike="noStrike" cap="none">
                <a:solidFill>
                  <a:schemeClr val="lt2"/>
                </a:solidFill>
              </a:defRPr>
            </a:lvl6pPr>
            <a:lvl7pPr marL="0" marR="0" lvl="6" indent="0" algn="l" rtl="0">
              <a:spcBef>
                <a:spcPts val="0"/>
              </a:spcBef>
              <a:spcAft>
                <a:spcPts val="0"/>
              </a:spcAft>
              <a:buSzPts val="1400"/>
              <a:buNone/>
              <a:defRPr sz="1800" b="0" i="0" u="none" strike="noStrike" cap="none">
                <a:solidFill>
                  <a:schemeClr val="lt2"/>
                </a:solidFill>
              </a:defRPr>
            </a:lvl7pPr>
            <a:lvl8pPr marL="0" marR="0" lvl="7" indent="0" algn="l" rtl="0">
              <a:spcBef>
                <a:spcPts val="0"/>
              </a:spcBef>
              <a:spcAft>
                <a:spcPts val="0"/>
              </a:spcAft>
              <a:buSzPts val="1400"/>
              <a:buNone/>
              <a:defRPr sz="1800" b="0" i="0" u="none" strike="noStrike" cap="none">
                <a:solidFill>
                  <a:schemeClr val="lt2"/>
                </a:solidFill>
              </a:defRPr>
            </a:lvl8pPr>
            <a:lvl9pPr marL="0" marR="0" lvl="8" indent="0" algn="l" rtl="0">
              <a:spcBef>
                <a:spcPts val="0"/>
              </a:spcBef>
              <a:spcAft>
                <a:spcPts val="0"/>
              </a:spcAft>
              <a:buSzPts val="1400"/>
              <a:buNone/>
              <a:defRPr sz="1800" b="0" i="0" u="none" strike="noStrike" cap="none">
                <a:solidFill>
                  <a:schemeClr val="lt2"/>
                </a:solidFill>
              </a:defRPr>
            </a:lvl9pPr>
          </a:lstStyle>
          <a:p>
            <a:endParaRPr/>
          </a:p>
        </p:txBody>
      </p:sp>
      <p:sp>
        <p:nvSpPr>
          <p:cNvPr id="13" name="Google Shape;13;p1"/>
          <p:cNvSpPr txBox="1">
            <a:spLocks noGrp="1"/>
          </p:cNvSpPr>
          <p:nvPr>
            <p:ph type="body" idx="1"/>
          </p:nvPr>
        </p:nvSpPr>
        <p:spPr>
          <a:xfrm>
            <a:off x="684212" y="685800"/>
            <a:ext cx="8534400" cy="3615267"/>
          </a:xfrm>
          <a:prstGeom prst="rect">
            <a:avLst/>
          </a:prstGeom>
          <a:noFill/>
          <a:ln>
            <a:noFill/>
          </a:ln>
        </p:spPr>
        <p:txBody>
          <a:bodyPr spcFirstLastPara="1" wrap="square" lIns="91425" tIns="91425" rIns="91425" bIns="91425" anchor="ctr" anchorCtr="0">
            <a:no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14" name="Google Shape;14;p1"/>
          <p:cNvSpPr txBox="1">
            <a:spLocks noGrp="1"/>
          </p:cNvSpPr>
          <p:nvPr>
            <p:ph type="dt" idx="10"/>
          </p:nvPr>
        </p:nvSpPr>
        <p:spPr>
          <a:xfrm>
            <a:off x="9904412" y="6172200"/>
            <a:ext cx="1600200" cy="365125"/>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5" name="Google Shape;15;p1"/>
          <p:cNvSpPr txBox="1">
            <a:spLocks noGrp="1"/>
          </p:cNvSpPr>
          <p:nvPr>
            <p:ph type="ftr" idx="11"/>
          </p:nvPr>
        </p:nvSpPr>
        <p:spPr>
          <a:xfrm>
            <a:off x="684212" y="6172200"/>
            <a:ext cx="7543800" cy="36512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L="457200" marR="0" lvl="1"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L="914400" marR="0" lvl="2"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L="1371600" marR="0" lvl="3"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L="1828800" marR="0" lvl="4"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L="2286000" marR="0" lvl="5"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L="2743200" marR="0" lvl="6"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L="3200400" marR="0" lvl="7"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L="3657600" marR="0" lvl="8" indent="0"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6" name="Google Shape;16;p1"/>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mc:AlternateContent xmlns:mc="http://schemas.openxmlformats.org/markup-compatibility/2006" xmlns:p14="http://schemas.microsoft.com/office/powerpoint/2010/main">
    <mc:Choice Requires="p14">
      <p:transition spd="slow" p14:dur="25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drive.google.com/file/d/13agFcUo49qVhSxXnndWzRTr95fyIJ_mP/view"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hyperlink" Target="http://drive.google.com/file/d/1mXb-13U-oZlnNyiTV1Ml4wAa4w7Hf7kx/view"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hyperlink" Target="http://drive.google.com/file/d/1xJ_8dXOMP2mj5mlAhLG5Mxvw13EWtPgo/view"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hyperlink" Target="http://drive.google.com/file/d/1bl1jG1ZDynmUjiyIsbFQyGy436DVF6tL/view"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hyperlink" Target="http://drive.google.com/file/d/1FaMqIlXv6ctqTAGlPCZlL3yscfTz_Pht/view"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hyperlink" Target="http://drive.google.com/file/d/1uqqcuqeM_Ju7xHCe4v15WCcHKKotUPcY/view"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9"/>
          <p:cNvSpPr txBox="1">
            <a:spLocks noGrp="1"/>
          </p:cNvSpPr>
          <p:nvPr>
            <p:ph type="ctrTitle"/>
          </p:nvPr>
        </p:nvSpPr>
        <p:spPr>
          <a:xfrm>
            <a:off x="684212" y="685799"/>
            <a:ext cx="8001000" cy="2971801"/>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lt1"/>
              </a:buClr>
              <a:buSzPts val="4800"/>
              <a:buFont typeface="Century Gothic"/>
              <a:buNone/>
            </a:pPr>
            <a:r>
              <a:rPr lang="en-GB" sz="4800" b="0" i="0" u="none" strike="noStrike" cap="none">
                <a:solidFill>
                  <a:schemeClr val="lt1"/>
                </a:solidFill>
                <a:latin typeface="Century Gothic"/>
                <a:ea typeface="Century Gothic"/>
                <a:cs typeface="Century Gothic"/>
                <a:sym typeface="Century Gothic"/>
              </a:rPr>
              <a:t>LEVEL 1/2 AWARD IN </a:t>
            </a:r>
            <a:endParaRPr sz="4800" b="0" i="0" u="none" strike="noStrike" cap="none">
              <a:solidFill>
                <a:schemeClr val="lt1"/>
              </a:solidFill>
              <a:latin typeface="Century Gothic"/>
              <a:ea typeface="Century Gothic"/>
              <a:cs typeface="Century Gothic"/>
              <a:sym typeface="Century Gothic"/>
            </a:endParaRPr>
          </a:p>
        </p:txBody>
      </p:sp>
      <p:sp>
        <p:nvSpPr>
          <p:cNvPr id="140" name="Google Shape;140;p19"/>
          <p:cNvSpPr txBox="1">
            <a:spLocks noGrp="1"/>
          </p:cNvSpPr>
          <p:nvPr>
            <p:ph type="subTitle" idx="1"/>
          </p:nvPr>
        </p:nvSpPr>
        <p:spPr>
          <a:xfrm>
            <a:off x="684212" y="3843867"/>
            <a:ext cx="6400800" cy="194733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5328"/>
              <a:buFont typeface="Noto Sans Symbols"/>
              <a:buNone/>
            </a:pPr>
            <a:r>
              <a:rPr lang="en-GB" sz="6660" b="1" i="0" u="none" strike="noStrike" cap="none">
                <a:solidFill>
                  <a:srgbClr val="000000"/>
                </a:solidFill>
              </a:rPr>
              <a:t>Hospitality and Catering</a:t>
            </a:r>
            <a:endParaRPr sz="6660" b="1" i="0" u="none" strike="noStrike" cap="none">
              <a:solidFill>
                <a:srgbClr val="000000"/>
              </a:solidFill>
            </a:endParaRPr>
          </a:p>
        </p:txBody>
      </p:sp>
      <p:sp>
        <p:nvSpPr>
          <p:cNvPr id="143" name="Google Shape;143;p19"/>
          <p:cNvSpPr txBox="1"/>
          <p:nvPr/>
        </p:nvSpPr>
        <p:spPr>
          <a:xfrm>
            <a:off x="9512175" y="395650"/>
            <a:ext cx="1450800" cy="64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50234123-2B7D-473A-B688-C1270D815CA1}"/>
              </a:ext>
            </a:extLst>
          </p:cNvPr>
          <p:cNvPicPr>
            <a:picLocks noChangeAspect="1"/>
          </p:cNvPicPr>
          <p:nvPr/>
        </p:nvPicPr>
        <p:blipFill>
          <a:blip r:embed="rId3"/>
          <a:stretch>
            <a:fillRect/>
          </a:stretch>
        </p:blipFill>
        <p:spPr>
          <a:xfrm>
            <a:off x="212725" y="202247"/>
            <a:ext cx="3333750" cy="11906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0"/>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WHAT WILL YOU STUDY?</a:t>
            </a:r>
            <a:endParaRPr sz="3600" b="0" i="0" u="none" strike="noStrike" cap="none">
              <a:solidFill>
                <a:schemeClr val="lt1"/>
              </a:solidFill>
              <a:latin typeface="Century Gothic"/>
              <a:ea typeface="Century Gothic"/>
              <a:cs typeface="Century Gothic"/>
              <a:sym typeface="Century Gothic"/>
            </a:endParaRPr>
          </a:p>
        </p:txBody>
      </p:sp>
      <p:sp>
        <p:nvSpPr>
          <p:cNvPr id="149" name="Google Shape;149;p20"/>
          <p:cNvSpPr txBox="1">
            <a:spLocks noGrp="1"/>
          </p:cNvSpPr>
          <p:nvPr>
            <p:ph type="body" idx="1"/>
          </p:nvPr>
        </p:nvSpPr>
        <p:spPr>
          <a:xfrm>
            <a:off x="684197" y="685800"/>
            <a:ext cx="10372200" cy="4429800"/>
          </a:xfrm>
          <a:prstGeom prst="rect">
            <a:avLst/>
          </a:prstGeom>
          <a:noFill/>
          <a:ln>
            <a:noFill/>
          </a:ln>
        </p:spPr>
        <p:txBody>
          <a:bodyPr spcFirstLastPara="1" wrap="square" lIns="91425" tIns="45700" rIns="91425" bIns="45700" anchor="ctr" anchorCtr="0">
            <a:noAutofit/>
          </a:bodyPr>
          <a:lstStyle/>
          <a:p>
            <a:pPr marL="285750" marR="0" lvl="0" indent="-336550" algn="l" rtl="0">
              <a:spcBef>
                <a:spcPts val="0"/>
              </a:spcBef>
              <a:spcAft>
                <a:spcPts val="0"/>
              </a:spcAft>
              <a:buClr>
                <a:srgbClr val="000000"/>
              </a:buClr>
              <a:buSzPts val="2400"/>
              <a:buFont typeface="Noto Sans Symbols"/>
              <a:buChar char="▶"/>
            </a:pPr>
            <a:r>
              <a:rPr lang="en-GB" sz="2400" b="1" i="0" u="none" strike="noStrike" cap="none">
                <a:solidFill>
                  <a:srgbClr val="000000"/>
                </a:solidFill>
              </a:rPr>
              <a:t>The course is made up of two units:</a:t>
            </a:r>
            <a:endParaRPr sz="2400" b="1">
              <a:solidFill>
                <a:srgbClr val="000000"/>
              </a:solidFill>
            </a:endParaRPr>
          </a:p>
          <a:p>
            <a:pPr marL="285750" marR="0" lvl="0" indent="-184150" algn="l" rtl="0">
              <a:spcBef>
                <a:spcPts val="1000"/>
              </a:spcBef>
              <a:spcAft>
                <a:spcPts val="0"/>
              </a:spcAft>
              <a:buClr>
                <a:schemeClr val="lt1"/>
              </a:buClr>
              <a:buSzPts val="1600"/>
              <a:buFont typeface="Noto Sans Symbols"/>
              <a:buNone/>
            </a:pPr>
            <a:endParaRPr sz="2400" b="1" i="0" u="none" strike="noStrike" cap="none">
              <a:solidFill>
                <a:srgbClr val="000000"/>
              </a:solidFill>
            </a:endParaRPr>
          </a:p>
          <a:p>
            <a:pPr marL="285750" marR="0" lvl="0" indent="-336550" algn="l" rtl="0">
              <a:spcBef>
                <a:spcPts val="1000"/>
              </a:spcBef>
              <a:spcAft>
                <a:spcPts val="0"/>
              </a:spcAft>
              <a:buClr>
                <a:srgbClr val="000000"/>
              </a:buClr>
              <a:buSzPts val="2400"/>
              <a:buFont typeface="Noto Sans Symbols"/>
              <a:buChar char="▶"/>
            </a:pPr>
            <a:r>
              <a:rPr lang="en-GB" sz="2400" b="1" i="0" u="none" strike="noStrike" cap="none">
                <a:solidFill>
                  <a:srgbClr val="000000"/>
                </a:solidFill>
              </a:rPr>
              <a:t>Unit 1 – The Hospitality and Catering Industry, Theory work leading up to 1 online exam – worth </a:t>
            </a:r>
            <a:r>
              <a:rPr lang="en-GB" sz="2400" b="1">
                <a:solidFill>
                  <a:srgbClr val="000000"/>
                </a:solidFill>
              </a:rPr>
              <a:t>4</a:t>
            </a:r>
            <a:r>
              <a:rPr lang="en-GB" sz="2400" b="1" i="0" u="none" strike="noStrike" cap="none">
                <a:solidFill>
                  <a:srgbClr val="000000"/>
                </a:solidFill>
              </a:rPr>
              <a:t>0% of final grade.</a:t>
            </a:r>
            <a:endParaRPr sz="2400" b="1">
              <a:solidFill>
                <a:srgbClr val="000000"/>
              </a:solidFill>
            </a:endParaRPr>
          </a:p>
          <a:p>
            <a:pPr marL="285750" marR="0" lvl="0" indent="-336550" algn="l" rtl="0">
              <a:spcBef>
                <a:spcPts val="1000"/>
              </a:spcBef>
              <a:spcAft>
                <a:spcPts val="0"/>
              </a:spcAft>
              <a:buClr>
                <a:srgbClr val="000000"/>
              </a:buClr>
              <a:buSzPts val="2400"/>
              <a:buFont typeface="Noto Sans Symbols"/>
              <a:buChar char="▶"/>
            </a:pPr>
            <a:r>
              <a:rPr lang="en-GB" sz="2400" b="1" i="0" u="none" strike="noStrike" cap="none">
                <a:solidFill>
                  <a:srgbClr val="000000"/>
                </a:solidFill>
              </a:rPr>
              <a:t>Unit 2 – Scenario based coursework project with practical cooking exam – </a:t>
            </a:r>
            <a:r>
              <a:rPr lang="en-GB" sz="2400" b="1">
                <a:solidFill>
                  <a:srgbClr val="000000"/>
                </a:solidFill>
              </a:rPr>
              <a:t>6</a:t>
            </a:r>
            <a:r>
              <a:rPr lang="en-GB" sz="2400" b="1" i="0" u="none" strike="noStrike" cap="none">
                <a:solidFill>
                  <a:srgbClr val="000000"/>
                </a:solidFill>
              </a:rPr>
              <a:t>0% of final grade.</a:t>
            </a:r>
            <a:endParaRPr sz="2400" b="1">
              <a:solidFill>
                <a:srgbClr val="000000"/>
              </a:solidFill>
            </a:endParaRPr>
          </a:p>
          <a:p>
            <a:pPr marL="285750" marR="0" lvl="0" indent="-336550" algn="l" rtl="0">
              <a:spcBef>
                <a:spcPts val="1000"/>
              </a:spcBef>
              <a:spcAft>
                <a:spcPts val="0"/>
              </a:spcAft>
              <a:buClr>
                <a:srgbClr val="000000"/>
              </a:buClr>
              <a:buSzPts val="2400"/>
              <a:buFont typeface="Noto Sans Symbols"/>
              <a:buChar char="▶"/>
            </a:pPr>
            <a:r>
              <a:rPr lang="en-GB" sz="2400" b="1" i="0" u="none" strike="noStrike" cap="none">
                <a:solidFill>
                  <a:srgbClr val="000000"/>
                </a:solidFill>
              </a:rPr>
              <a:t>Practical exam – 4 hours to prepare, cook and serve 2 dishes with accompaniments.</a:t>
            </a:r>
            <a:endParaRPr sz="2400" b="1" i="0" u="none" strike="noStrike" cap="none">
              <a:solidFill>
                <a:srgbClr val="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1"/>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WHAT SKILLS WILL YOU LEARN?</a:t>
            </a:r>
            <a:endParaRPr sz="3600" b="0" i="0" u="none" strike="noStrike" cap="none">
              <a:solidFill>
                <a:schemeClr val="lt1"/>
              </a:solidFill>
              <a:latin typeface="Century Gothic"/>
              <a:ea typeface="Century Gothic"/>
              <a:cs typeface="Century Gothic"/>
              <a:sym typeface="Century Gothic"/>
            </a:endParaRPr>
          </a:p>
        </p:txBody>
      </p:sp>
      <p:sp>
        <p:nvSpPr>
          <p:cNvPr id="155" name="Google Shape;155;p21"/>
          <p:cNvSpPr txBox="1">
            <a:spLocks noGrp="1"/>
          </p:cNvSpPr>
          <p:nvPr>
            <p:ph type="body" idx="1"/>
          </p:nvPr>
        </p:nvSpPr>
        <p:spPr>
          <a:xfrm>
            <a:off x="684200" y="685800"/>
            <a:ext cx="10260000" cy="5308500"/>
          </a:xfrm>
          <a:prstGeom prst="rect">
            <a:avLst/>
          </a:prstGeom>
          <a:noFill/>
          <a:ln>
            <a:noFill/>
          </a:ln>
        </p:spPr>
        <p:txBody>
          <a:bodyPr spcFirstLastPara="1" wrap="square" lIns="91425" tIns="45700" rIns="91425" bIns="45700" anchor="ctr" anchorCtr="0">
            <a:noAutofit/>
          </a:bodyPr>
          <a:lstStyle/>
          <a:p>
            <a:pPr marL="285750" marR="0" lvl="0" indent="-336550" algn="l" rtl="0">
              <a:spcBef>
                <a:spcPts val="0"/>
              </a:spcBef>
              <a:spcAft>
                <a:spcPts val="0"/>
              </a:spcAft>
              <a:buClr>
                <a:srgbClr val="000000"/>
              </a:buClr>
              <a:buSzPts val="2400"/>
              <a:buFont typeface="Noto Sans Symbols"/>
              <a:buChar char="▶"/>
            </a:pPr>
            <a:r>
              <a:rPr lang="en-GB" sz="2400" b="1" i="0" u="none" strike="noStrike" cap="none">
                <a:solidFill>
                  <a:srgbClr val="000000"/>
                </a:solidFill>
              </a:rPr>
              <a:t>This course is designed to develop your practical cooking skills, as well as to give you an understanding of how the Hospitality and Catering industry works at different levels.From the restaurant brigade to hou</a:t>
            </a:r>
            <a:r>
              <a:rPr lang="en-GB" sz="2400" b="1">
                <a:solidFill>
                  <a:srgbClr val="000000"/>
                </a:solidFill>
              </a:rPr>
              <a:t>se</a:t>
            </a:r>
            <a:r>
              <a:rPr lang="en-GB" sz="2400" b="1" i="0" u="none" strike="noStrike" cap="none">
                <a:solidFill>
                  <a:srgbClr val="000000"/>
                </a:solidFill>
              </a:rPr>
              <a:t>keeping. Management posit</a:t>
            </a:r>
            <a:r>
              <a:rPr lang="en-GB" sz="2400" b="1">
                <a:solidFill>
                  <a:srgbClr val="000000"/>
                </a:solidFill>
              </a:rPr>
              <a:t>ions to the kitchen brigade. </a:t>
            </a:r>
            <a:r>
              <a:rPr lang="en-GB" sz="2400" b="1" i="0" u="none" strike="noStrike" cap="none">
                <a:solidFill>
                  <a:srgbClr val="000000"/>
                </a:solidFill>
              </a:rPr>
              <a:t> We will look at the skills needed to become a chef, from Patisserie Chef, to Head Chef, Any of th</a:t>
            </a:r>
            <a:r>
              <a:rPr lang="en-GB" sz="2400" b="1">
                <a:solidFill>
                  <a:srgbClr val="000000"/>
                </a:solidFill>
              </a:rPr>
              <a:t>ese can give you a full time job with excellent career opportunities, </a:t>
            </a:r>
            <a:r>
              <a:rPr lang="en-GB" sz="2400" b="1" i="0" u="none" strike="noStrike" cap="none">
                <a:solidFill>
                  <a:srgbClr val="000000"/>
                </a:solidFill>
              </a:rPr>
              <a:t>if you work hard enough!</a:t>
            </a:r>
            <a:endParaRPr sz="2400" b="1">
              <a:solidFill>
                <a:srgbClr val="000000"/>
              </a:solidFill>
            </a:endParaRPr>
          </a:p>
          <a:p>
            <a:pPr marL="285750" marR="0" lvl="0" indent="-184150" algn="l" rtl="0">
              <a:spcBef>
                <a:spcPts val="1000"/>
              </a:spcBef>
              <a:spcAft>
                <a:spcPts val="0"/>
              </a:spcAft>
              <a:buClr>
                <a:schemeClr val="lt1"/>
              </a:buClr>
              <a:buSzPts val="1600"/>
              <a:buFont typeface="Noto Sans Symbols"/>
              <a:buNone/>
            </a:pPr>
            <a:endParaRPr sz="2400" b="1" i="0" u="none" strike="noStrike" cap="none">
              <a:solidFill>
                <a:srgbClr val="000000"/>
              </a:solidFill>
            </a:endParaRPr>
          </a:p>
          <a:p>
            <a:pPr marL="285750" marR="0" lvl="0" indent="-336550" algn="l" rtl="0">
              <a:spcBef>
                <a:spcPts val="1000"/>
              </a:spcBef>
              <a:spcAft>
                <a:spcPts val="0"/>
              </a:spcAft>
              <a:buClr>
                <a:srgbClr val="000000"/>
              </a:buClr>
              <a:buSzPts val="2400"/>
              <a:buFont typeface="Noto Sans Symbols"/>
              <a:buChar char="▶"/>
            </a:pPr>
            <a:r>
              <a:rPr lang="en-GB" sz="2400" b="1" i="0" u="none" strike="noStrike" cap="none">
                <a:solidFill>
                  <a:srgbClr val="000000"/>
                </a:solidFill>
              </a:rPr>
              <a:t>You will also develop an understanding of different job roles in the industry and what skills and qualifications you need to be able to do these jobs.</a:t>
            </a:r>
            <a:endParaRPr sz="2400" b="1" i="0" u="none" strike="noStrike" cap="none">
              <a:solidFill>
                <a:srgbClr val="000000"/>
              </a:solidFill>
            </a:endParaRPr>
          </a:p>
          <a:p>
            <a:pPr marL="285750" marR="0" lvl="0" indent="-336550" algn="l" rtl="0">
              <a:spcBef>
                <a:spcPts val="1000"/>
              </a:spcBef>
              <a:spcAft>
                <a:spcPts val="0"/>
              </a:spcAft>
              <a:buClr>
                <a:srgbClr val="000000"/>
              </a:buClr>
              <a:buSzPts val="2400"/>
              <a:buFont typeface="Noto Sans Symbols"/>
              <a:buChar char="▶"/>
            </a:pPr>
            <a:endParaRPr sz="2400" b="1">
              <a:solidFill>
                <a:srgbClr val="000000"/>
              </a:solidFill>
            </a:endParaRPr>
          </a:p>
          <a:p>
            <a:pPr marL="285750" marR="0" lvl="0" indent="0" algn="l" rtl="0">
              <a:spcBef>
                <a:spcPts val="1000"/>
              </a:spcBef>
              <a:spcAft>
                <a:spcPts val="0"/>
              </a:spcAft>
              <a:buNone/>
            </a:pPr>
            <a:endParaRPr sz="2400" b="1">
              <a:solidFill>
                <a:srgbClr val="000000"/>
              </a:solidFill>
            </a:endParaRPr>
          </a:p>
          <a:p>
            <a:pPr marL="285750" marR="0" lvl="0" indent="0" algn="l" rtl="0">
              <a:spcBef>
                <a:spcPts val="1000"/>
              </a:spcBef>
              <a:spcAft>
                <a:spcPts val="0"/>
              </a:spcAft>
              <a:buNone/>
            </a:pPr>
            <a:endParaRPr sz="2400" b="1">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2"/>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WHAT WILL YOU STUDY?</a:t>
            </a:r>
            <a:endParaRPr sz="3600" b="0" i="0" u="none" strike="noStrike" cap="none">
              <a:solidFill>
                <a:schemeClr val="lt1"/>
              </a:solidFill>
              <a:latin typeface="Century Gothic"/>
              <a:ea typeface="Century Gothic"/>
              <a:cs typeface="Century Gothic"/>
              <a:sym typeface="Century Gothic"/>
            </a:endParaRPr>
          </a:p>
        </p:txBody>
      </p:sp>
      <p:sp>
        <p:nvSpPr>
          <p:cNvPr id="161" name="Google Shape;161;p22"/>
          <p:cNvSpPr txBox="1">
            <a:spLocks noGrp="1"/>
          </p:cNvSpPr>
          <p:nvPr>
            <p:ph type="body" idx="1"/>
          </p:nvPr>
        </p:nvSpPr>
        <p:spPr>
          <a:xfrm>
            <a:off x="684212" y="685800"/>
            <a:ext cx="8534400" cy="3615267"/>
          </a:xfrm>
          <a:prstGeom prst="rect">
            <a:avLst/>
          </a:prstGeom>
          <a:noFill/>
          <a:ln>
            <a:noFill/>
          </a:ln>
        </p:spPr>
        <p:txBody>
          <a:bodyPr spcFirstLastPara="1" wrap="square" lIns="91425" tIns="45700" rIns="91425" bIns="45700" anchor="ctr" anchorCtr="0">
            <a:noAutofit/>
          </a:bodyPr>
          <a:lstStyle/>
          <a:p>
            <a:pPr marL="285750" marR="0" lvl="0" indent="-336550" algn="l" rtl="0">
              <a:spcBef>
                <a:spcPts val="0"/>
              </a:spcBef>
              <a:spcAft>
                <a:spcPts val="0"/>
              </a:spcAft>
              <a:buClr>
                <a:srgbClr val="000000"/>
              </a:buClr>
              <a:buSzPts val="2400"/>
              <a:buFont typeface="Noto Sans Symbols"/>
              <a:buChar char="▶"/>
            </a:pPr>
            <a:r>
              <a:rPr lang="en-GB" sz="2400" b="1" i="0" u="none" strike="noStrike" cap="none">
                <a:solidFill>
                  <a:srgbClr val="000000"/>
                </a:solidFill>
              </a:rPr>
              <a:t>To pass this course at level 1 or 2 you must complete all of the assessment criteria, as well as the written and practical exams. The assessment criteria are the modules of work set by the exam board.</a:t>
            </a:r>
            <a:endParaRPr sz="2400" b="1" i="0" u="none" strike="noStrike" cap="none">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SO WHERE COULD THIS COURSE LEAD YOU?</a:t>
            </a:r>
            <a:endParaRPr sz="3600" b="0" i="0" u="none" strike="noStrike" cap="none">
              <a:solidFill>
                <a:schemeClr val="lt1"/>
              </a:solidFill>
              <a:latin typeface="Century Gothic"/>
              <a:ea typeface="Century Gothic"/>
              <a:cs typeface="Century Gothic"/>
              <a:sym typeface="Century Gothic"/>
            </a:endParaRPr>
          </a:p>
        </p:txBody>
      </p:sp>
      <p:sp>
        <p:nvSpPr>
          <p:cNvPr id="167" name="Google Shape;167;p23"/>
          <p:cNvSpPr txBox="1">
            <a:spLocks noGrp="1"/>
          </p:cNvSpPr>
          <p:nvPr>
            <p:ph type="body" idx="1"/>
          </p:nvPr>
        </p:nvSpPr>
        <p:spPr>
          <a:xfrm>
            <a:off x="684212" y="685800"/>
            <a:ext cx="8534400" cy="3615267"/>
          </a:xfrm>
          <a:prstGeom prst="rect">
            <a:avLst/>
          </a:prstGeom>
          <a:noFill/>
          <a:ln>
            <a:noFill/>
          </a:ln>
        </p:spPr>
        <p:txBody>
          <a:bodyPr spcFirstLastPara="1" wrap="square" lIns="91425" tIns="45700" rIns="91425" bIns="45700" anchor="ctr" anchorCtr="0">
            <a:noAutofit/>
          </a:bodyPr>
          <a:lstStyle/>
          <a:p>
            <a:pPr marL="285750" marR="0" lvl="0" indent="-336550" algn="l" rtl="0">
              <a:spcBef>
                <a:spcPts val="0"/>
              </a:spcBef>
              <a:spcAft>
                <a:spcPts val="0"/>
              </a:spcAft>
              <a:buClr>
                <a:srgbClr val="000000"/>
              </a:buClr>
              <a:buSzPts val="2400"/>
              <a:buFont typeface="Noto Sans Symbols"/>
              <a:buChar char="▶"/>
            </a:pPr>
            <a:r>
              <a:rPr lang="en-GB" sz="2400" b="1" i="0" u="none" strike="noStrike" cap="none">
                <a:solidFill>
                  <a:srgbClr val="000000"/>
                </a:solidFill>
              </a:rPr>
              <a:t>There are many job opportunities in the Hospitality and Catering Industry, rather than being ‘just a chef’ or ‘just a waiter’. Watch the film clips to see how you could fit into this industry.</a:t>
            </a:r>
            <a:endParaRPr sz="2400" b="1" i="0" u="none" strike="noStrike" cap="none">
              <a:solidFill>
                <a:srgbClr val="0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4"/>
          <p:cNvSpPr txBox="1">
            <a:spLocks noGrp="1"/>
          </p:cNvSpPr>
          <p:nvPr>
            <p:ph type="title"/>
          </p:nvPr>
        </p:nvSpPr>
        <p:spPr>
          <a:xfrm>
            <a:off x="531362" y="4405807"/>
            <a:ext cx="8534400" cy="150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ARMED SERVICES</a:t>
            </a:r>
            <a:endParaRPr sz="3600" b="0" i="0" u="none" strike="noStrike" cap="none">
              <a:solidFill>
                <a:schemeClr val="lt1"/>
              </a:solidFill>
              <a:latin typeface="Century Gothic"/>
              <a:ea typeface="Century Gothic"/>
              <a:cs typeface="Century Gothic"/>
              <a:sym typeface="Century Gothic"/>
            </a:endParaRPr>
          </a:p>
        </p:txBody>
      </p:sp>
      <p:pic>
        <p:nvPicPr>
          <p:cNvPr id="173" name="Google Shape;173;p24" title="mobile catering.mp4">
            <a:hlinkClick r:id="rId3"/>
          </p:cNvPr>
          <p:cNvPicPr preferRelativeResize="0"/>
          <p:nvPr/>
        </p:nvPicPr>
        <p:blipFill>
          <a:blip r:embed="rId4">
            <a:alphaModFix/>
          </a:blip>
          <a:stretch>
            <a:fillRect/>
          </a:stretch>
        </p:blipFill>
        <p:spPr>
          <a:xfrm>
            <a:off x="2196575" y="284275"/>
            <a:ext cx="7398025" cy="4398650"/>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5"/>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HOTEL </a:t>
            </a:r>
            <a:r>
              <a:rPr lang="en-GB"/>
              <a:t>MANAGEMENT</a:t>
            </a:r>
            <a:endParaRPr sz="3600" b="0" i="0" u="none" strike="noStrike" cap="none">
              <a:solidFill>
                <a:schemeClr val="lt1"/>
              </a:solidFill>
              <a:latin typeface="Century Gothic"/>
              <a:ea typeface="Century Gothic"/>
              <a:cs typeface="Century Gothic"/>
              <a:sym typeface="Century Gothic"/>
            </a:endParaRPr>
          </a:p>
        </p:txBody>
      </p:sp>
      <p:pic>
        <p:nvPicPr>
          <p:cNvPr id="179" name="Google Shape;179;p25" title="what.mp4">
            <a:hlinkClick r:id="rId3"/>
          </p:cNvPr>
          <p:cNvPicPr preferRelativeResize="0"/>
          <p:nvPr/>
        </p:nvPicPr>
        <p:blipFill>
          <a:blip r:embed="rId4">
            <a:alphaModFix/>
          </a:blip>
          <a:stretch>
            <a:fillRect/>
          </a:stretch>
        </p:blipFill>
        <p:spPr>
          <a:xfrm>
            <a:off x="2658200" y="333750"/>
            <a:ext cx="6145100" cy="4608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6"/>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CRUISE LINERS</a:t>
            </a:r>
            <a:endParaRPr sz="3600" b="0" i="0" u="none" strike="noStrike" cap="none">
              <a:solidFill>
                <a:schemeClr val="lt1"/>
              </a:solidFill>
              <a:latin typeface="Century Gothic"/>
              <a:ea typeface="Century Gothic"/>
              <a:cs typeface="Century Gothic"/>
              <a:sym typeface="Century Gothic"/>
            </a:endParaRPr>
          </a:p>
        </p:txBody>
      </p:sp>
      <p:pic>
        <p:nvPicPr>
          <p:cNvPr id="185" name="Google Shape;185;p26" title="megafood.mp4">
            <a:hlinkClick r:id="rId3"/>
          </p:cNvPr>
          <p:cNvPicPr preferRelativeResize="0"/>
          <p:nvPr/>
        </p:nvPicPr>
        <p:blipFill>
          <a:blip r:embed="rId4">
            <a:alphaModFix/>
          </a:blip>
          <a:stretch>
            <a:fillRect/>
          </a:stretch>
        </p:blipFill>
        <p:spPr>
          <a:xfrm>
            <a:off x="2460375" y="234825"/>
            <a:ext cx="7002325" cy="4513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7"/>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HEALTH AND SAFETY INSPECTOR</a:t>
            </a:r>
            <a:endParaRPr sz="3600" b="0" i="0" u="none" strike="noStrike" cap="none">
              <a:solidFill>
                <a:schemeClr val="lt1"/>
              </a:solidFill>
              <a:latin typeface="Century Gothic"/>
              <a:ea typeface="Century Gothic"/>
              <a:cs typeface="Century Gothic"/>
              <a:sym typeface="Century Gothic"/>
            </a:endParaRPr>
          </a:p>
        </p:txBody>
      </p:sp>
      <p:pic>
        <p:nvPicPr>
          <p:cNvPr id="191" name="Google Shape;191;p27" title="fire.mp4">
            <a:hlinkClick r:id="rId3"/>
          </p:cNvPr>
          <p:cNvPicPr preferRelativeResize="0"/>
          <p:nvPr/>
        </p:nvPicPr>
        <p:blipFill>
          <a:blip r:embed="rId4">
            <a:alphaModFix/>
          </a:blip>
          <a:stretch>
            <a:fillRect/>
          </a:stretch>
        </p:blipFill>
        <p:spPr>
          <a:xfrm>
            <a:off x="2757125" y="185375"/>
            <a:ext cx="6309950" cy="4732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8"/>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ENVIRONMENTAL HEALTH OFFICER</a:t>
            </a:r>
            <a:endParaRPr sz="3600" b="0" i="0" u="none" strike="noStrike" cap="none">
              <a:solidFill>
                <a:schemeClr val="lt1"/>
              </a:solidFill>
              <a:latin typeface="Century Gothic"/>
              <a:ea typeface="Century Gothic"/>
              <a:cs typeface="Century Gothic"/>
              <a:sym typeface="Century Gothic"/>
            </a:endParaRPr>
          </a:p>
        </p:txBody>
      </p:sp>
      <p:pic>
        <p:nvPicPr>
          <p:cNvPr id="197" name="Google Shape;197;p28" title="food inspector.mp4">
            <a:hlinkClick r:id="rId3"/>
          </p:cNvPr>
          <p:cNvPicPr preferRelativeResize="0"/>
          <p:nvPr/>
        </p:nvPicPr>
        <p:blipFill>
          <a:blip r:embed="rId4">
            <a:alphaModFix/>
          </a:blip>
          <a:stretch>
            <a:fillRect/>
          </a:stretch>
        </p:blipFill>
        <p:spPr>
          <a:xfrm>
            <a:off x="1866900" y="152400"/>
            <a:ext cx="7760675" cy="4707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9"/>
          <p:cNvSpPr txBox="1">
            <a:spLocks noGrp="1"/>
          </p:cNvSpPr>
          <p:nvPr>
            <p:ph type="title"/>
          </p:nvPr>
        </p:nvSpPr>
        <p:spPr>
          <a:xfrm>
            <a:off x="684211" y="4487332"/>
            <a:ext cx="10880259"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5* HOSPITALITY AND CATERING ESTABLISHMENTS</a:t>
            </a:r>
            <a:endParaRPr sz="3600" b="0" i="0" u="none" strike="noStrike" cap="none">
              <a:solidFill>
                <a:schemeClr val="lt1"/>
              </a:solidFill>
              <a:latin typeface="Century Gothic"/>
              <a:ea typeface="Century Gothic"/>
              <a:cs typeface="Century Gothic"/>
              <a:sym typeface="Century Gothic"/>
            </a:endParaRPr>
          </a:p>
        </p:txBody>
      </p:sp>
      <p:pic>
        <p:nvPicPr>
          <p:cNvPr id="203" name="Google Shape;203;p29" title="hotel.mp4">
            <a:hlinkClick r:id="rId3"/>
          </p:cNvPr>
          <p:cNvPicPr preferRelativeResize="0"/>
          <p:nvPr/>
        </p:nvPicPr>
        <p:blipFill>
          <a:blip r:embed="rId4">
            <a:alphaModFix/>
          </a:blip>
          <a:stretch>
            <a:fillRect/>
          </a:stretch>
        </p:blipFill>
        <p:spPr>
          <a:xfrm>
            <a:off x="2130675" y="152400"/>
            <a:ext cx="7332050" cy="4707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0"/>
          <p:cNvSpPr txBox="1">
            <a:spLocks noGrp="1"/>
          </p:cNvSpPr>
          <p:nvPr>
            <p:ph type="title"/>
          </p:nvPr>
        </p:nvSpPr>
        <p:spPr>
          <a:xfrm>
            <a:off x="684200" y="4809775"/>
            <a:ext cx="8534400" cy="1184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SO, IS THE HOSPITALITY AND CATERING INDUSTRY FOR YOU?</a:t>
            </a:r>
            <a:endParaRPr sz="3600" b="0" i="0" u="none" strike="noStrike" cap="none">
              <a:solidFill>
                <a:schemeClr val="lt1"/>
              </a:solidFill>
              <a:latin typeface="Century Gothic"/>
              <a:ea typeface="Century Gothic"/>
              <a:cs typeface="Century Gothic"/>
              <a:sym typeface="Century Gothic"/>
            </a:endParaRPr>
          </a:p>
        </p:txBody>
      </p:sp>
      <p:sp>
        <p:nvSpPr>
          <p:cNvPr id="209" name="Google Shape;209;p30"/>
          <p:cNvSpPr txBox="1">
            <a:spLocks noGrp="1"/>
          </p:cNvSpPr>
          <p:nvPr>
            <p:ph type="body" idx="1"/>
          </p:nvPr>
        </p:nvSpPr>
        <p:spPr>
          <a:xfrm>
            <a:off x="684200" y="685800"/>
            <a:ext cx="8721300" cy="3747000"/>
          </a:xfrm>
          <a:prstGeom prst="rect">
            <a:avLst/>
          </a:prstGeom>
          <a:noFill/>
          <a:ln>
            <a:noFill/>
          </a:ln>
        </p:spPr>
        <p:txBody>
          <a:bodyPr spcFirstLastPara="1" wrap="square" lIns="91425" tIns="45700" rIns="91425" bIns="45700" anchor="ctr" anchorCtr="0">
            <a:noAutofit/>
          </a:bodyPr>
          <a:lstStyle/>
          <a:p>
            <a:pPr marL="285750" marR="0" lvl="0" indent="-336550" algn="l" rtl="0">
              <a:spcBef>
                <a:spcPts val="0"/>
              </a:spcBef>
              <a:spcAft>
                <a:spcPts val="0"/>
              </a:spcAft>
              <a:buClr>
                <a:srgbClr val="000000"/>
              </a:buClr>
              <a:buSzPts val="2400"/>
              <a:buFont typeface="Noto Sans Symbols"/>
              <a:buChar char="▶"/>
            </a:pPr>
            <a:r>
              <a:rPr lang="en-GB" sz="2400" b="1" i="0" u="none" strike="noStrike" cap="none" dirty="0">
                <a:solidFill>
                  <a:srgbClr val="000000"/>
                </a:solidFill>
              </a:rPr>
              <a:t>Some fun facts for you….</a:t>
            </a:r>
            <a:endParaRPr sz="2400" b="1" i="0" u="none" strike="noStrike" cap="none" dirty="0">
              <a:solidFill>
                <a:srgbClr val="000000"/>
              </a:solidFill>
            </a:endParaRPr>
          </a:p>
          <a:p>
            <a:pPr marL="285750" marR="0" lvl="0" indent="-336550" algn="l" rtl="0">
              <a:spcBef>
                <a:spcPts val="1000"/>
              </a:spcBef>
              <a:spcAft>
                <a:spcPts val="0"/>
              </a:spcAft>
              <a:buClr>
                <a:srgbClr val="000000"/>
              </a:buClr>
              <a:buSzPts val="2400"/>
              <a:buFont typeface="Noto Sans Symbols"/>
              <a:buChar char="▶"/>
            </a:pPr>
            <a:r>
              <a:rPr lang="en-GB" sz="2400" b="1" i="0" u="none" strike="noStrike" cap="none" dirty="0">
                <a:solidFill>
                  <a:srgbClr val="000000"/>
                </a:solidFill>
              </a:rPr>
              <a:t>The Hospitality and Catering industry is expanding and always looking for Keen, enthusiastic young staff to make their businesses more successful.</a:t>
            </a:r>
          </a:p>
          <a:p>
            <a:pPr marL="285750" marR="0" lvl="0" indent="-336550" algn="l" rtl="0">
              <a:spcBef>
                <a:spcPts val="1000"/>
              </a:spcBef>
              <a:spcAft>
                <a:spcPts val="0"/>
              </a:spcAft>
              <a:buClr>
                <a:srgbClr val="000000"/>
              </a:buClr>
              <a:buSzPts val="2400"/>
              <a:buFont typeface="Noto Sans Symbols"/>
              <a:buChar char="▶"/>
            </a:pPr>
            <a:endParaRPr sz="2400" b="1" i="0" u="none" strike="noStrike" cap="none" dirty="0">
              <a:solidFill>
                <a:srgbClr val="000000"/>
              </a:solidFill>
            </a:endParaRPr>
          </a:p>
          <a:p>
            <a:pPr marL="285750" marR="0" lvl="0" indent="-336550" algn="l" rtl="0">
              <a:spcBef>
                <a:spcPts val="1000"/>
              </a:spcBef>
              <a:spcAft>
                <a:spcPts val="0"/>
              </a:spcAft>
              <a:buClr>
                <a:srgbClr val="000000"/>
              </a:buClr>
              <a:buSzPts val="2400"/>
              <a:buFont typeface="Noto Sans Symbols"/>
              <a:buChar char="▶"/>
            </a:pPr>
            <a:r>
              <a:rPr lang="en-GB" sz="2400" b="1" i="0" u="none" strike="noStrike" cap="none" dirty="0">
                <a:solidFill>
                  <a:srgbClr val="000000"/>
                </a:solidFill>
              </a:rPr>
              <a:t>Could YOU be one of them?</a:t>
            </a:r>
            <a:endParaRPr sz="2400" b="1" i="0" u="none" strike="noStrike" cap="none" dirty="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1"/>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SO, IS THE HOSPITALITY AND CATERING INDUSTRY FOR YOU?</a:t>
            </a:r>
            <a:endParaRPr/>
          </a:p>
        </p:txBody>
      </p:sp>
      <p:sp>
        <p:nvSpPr>
          <p:cNvPr id="215" name="Google Shape;215;p31"/>
          <p:cNvSpPr txBox="1">
            <a:spLocks noGrp="1"/>
          </p:cNvSpPr>
          <p:nvPr>
            <p:ph type="body" idx="1"/>
          </p:nvPr>
        </p:nvSpPr>
        <p:spPr>
          <a:xfrm>
            <a:off x="684212" y="685800"/>
            <a:ext cx="8534400" cy="3615267"/>
          </a:xfrm>
          <a:prstGeom prst="rect">
            <a:avLst/>
          </a:prstGeom>
          <a:noFill/>
          <a:ln>
            <a:noFill/>
          </a:ln>
        </p:spPr>
        <p:txBody>
          <a:bodyPr spcFirstLastPara="1" wrap="square" lIns="91425" tIns="45700" rIns="91425" bIns="45700" anchor="ctr" anchorCtr="0">
            <a:noAutofit/>
          </a:bodyPr>
          <a:lstStyle/>
          <a:p>
            <a:pPr marL="285750" marR="0" lvl="0" indent="-336550" algn="l" rtl="0">
              <a:spcBef>
                <a:spcPts val="0"/>
              </a:spcBef>
              <a:spcAft>
                <a:spcPts val="0"/>
              </a:spcAft>
              <a:buClr>
                <a:srgbClr val="000000"/>
              </a:buClr>
              <a:buSzPts val="2400"/>
              <a:buFont typeface="Noto Sans Symbols"/>
              <a:buChar char="▶"/>
            </a:pPr>
            <a:r>
              <a:rPr lang="en-GB" sz="2400" b="1" i="0" u="none" strike="noStrike" cap="none">
                <a:solidFill>
                  <a:srgbClr val="000000"/>
                </a:solidFill>
              </a:rPr>
              <a:t>If so, consider choosing Hospitality and Catering as one of your options for Key Stage 4.</a:t>
            </a:r>
            <a:endParaRPr sz="2400" b="1">
              <a:solidFill>
                <a:srgbClr val="000000"/>
              </a:solidFill>
            </a:endParaRPr>
          </a:p>
          <a:p>
            <a:pPr marL="285750" marR="0" lvl="0" indent="-184150" algn="l" rtl="0">
              <a:spcBef>
                <a:spcPts val="1000"/>
              </a:spcBef>
              <a:spcAft>
                <a:spcPts val="0"/>
              </a:spcAft>
              <a:buClr>
                <a:schemeClr val="lt1"/>
              </a:buClr>
              <a:buSzPts val="1600"/>
              <a:buFont typeface="Noto Sans Symbols"/>
              <a:buNone/>
            </a:pPr>
            <a:endParaRPr sz="2400" b="1" i="0" u="none" strike="noStrike" cap="none">
              <a:solidFill>
                <a:srgbClr val="000000"/>
              </a:solidFill>
            </a:endParaRPr>
          </a:p>
          <a:p>
            <a:pPr marL="285750" marR="0" lvl="0" indent="-336550" algn="l" rtl="0">
              <a:spcBef>
                <a:spcPts val="1000"/>
              </a:spcBef>
              <a:spcAft>
                <a:spcPts val="0"/>
              </a:spcAft>
              <a:buClr>
                <a:srgbClr val="000000"/>
              </a:buClr>
              <a:buSzPts val="2400"/>
              <a:buFont typeface="Noto Sans Symbols"/>
              <a:buChar char="▶"/>
            </a:pPr>
            <a:r>
              <a:rPr lang="en-GB" sz="2400" b="1" i="0" u="none" strike="noStrike" cap="none">
                <a:solidFill>
                  <a:srgbClr val="000000"/>
                </a:solidFill>
              </a:rPr>
              <a:t>We look forward to seeing you in September.</a:t>
            </a:r>
            <a:endParaRPr sz="2400" b="1" i="0" u="none" strike="noStrike" cap="none">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2"/>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a:solidFill>
                  <a:schemeClr val="lt1"/>
                </a:solidFill>
                <a:latin typeface="Century Gothic"/>
                <a:ea typeface="Century Gothic"/>
                <a:cs typeface="Century Gothic"/>
                <a:sym typeface="Century Gothic"/>
              </a:rPr>
              <a:t>SUITABLE FOR ALL LEVELS OF LEARNER</a:t>
            </a:r>
            <a:endParaRPr sz="3600" b="0" i="0" u="none" strike="noStrike" cap="none">
              <a:solidFill>
                <a:schemeClr val="lt1"/>
              </a:solidFill>
              <a:latin typeface="Century Gothic"/>
              <a:ea typeface="Century Gothic"/>
              <a:cs typeface="Century Gothic"/>
              <a:sym typeface="Century Gothic"/>
            </a:endParaRPr>
          </a:p>
        </p:txBody>
      </p:sp>
      <p:sp>
        <p:nvSpPr>
          <p:cNvPr id="3" name="Rectangle 2">
            <a:extLst>
              <a:ext uri="{FF2B5EF4-FFF2-40B4-BE49-F238E27FC236}">
                <a16:creationId xmlns:a16="http://schemas.microsoft.com/office/drawing/2014/main" id="{255E221D-DBFD-4DBF-B3ED-4F82031385E2}"/>
              </a:ext>
            </a:extLst>
          </p:cNvPr>
          <p:cNvSpPr/>
          <p:nvPr/>
        </p:nvSpPr>
        <p:spPr>
          <a:xfrm rot="1237899">
            <a:off x="8060896" y="2579660"/>
            <a:ext cx="4504456" cy="1015663"/>
          </a:xfrm>
          <a:prstGeom prst="rect">
            <a:avLst/>
          </a:prstGeom>
          <a:noFill/>
        </p:spPr>
        <p:txBody>
          <a:bodyPr wrap="square" lIns="91440" tIns="45720" rIns="91440" bIns="45720">
            <a:spAutoFit/>
          </a:bodyPr>
          <a:lstStyle/>
          <a:p>
            <a:pPr algn="ctr"/>
            <a:r>
              <a:rPr lang="en-US" sz="2000" b="1" cap="none" spc="0" dirty="0">
                <a:ln w="6600">
                  <a:solidFill>
                    <a:schemeClr val="accent2"/>
                  </a:solidFill>
                  <a:prstDash val="solid"/>
                </a:ln>
                <a:solidFill>
                  <a:srgbClr val="FFFFFF"/>
                </a:solidFill>
                <a:effectLst>
                  <a:outerShdw dist="38100" dir="2700000" algn="tl" rotWithShape="0">
                    <a:schemeClr val="accent2"/>
                  </a:outerShdw>
                </a:effectLst>
              </a:rPr>
              <a:t>Represent Willows High in the Future Chef </a:t>
            </a:r>
          </a:p>
          <a:p>
            <a:pPr algn="ctr"/>
            <a:r>
              <a:rPr lang="en-US" sz="2000" b="1" dirty="0">
                <a:ln w="6600">
                  <a:solidFill>
                    <a:schemeClr val="accent2"/>
                  </a:solidFill>
                  <a:prstDash val="solid"/>
                </a:ln>
                <a:solidFill>
                  <a:srgbClr val="FFFFFF"/>
                </a:solidFill>
                <a:effectLst>
                  <a:outerShdw dist="38100" dir="2700000" algn="tl" rotWithShape="0">
                    <a:schemeClr val="accent2"/>
                  </a:outerShdw>
                </a:effectLst>
              </a:rPr>
              <a:t>Competition !!</a:t>
            </a:r>
            <a:endParaRPr lang="en-US" sz="20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4" name="Picture 3">
            <a:extLst>
              <a:ext uri="{FF2B5EF4-FFF2-40B4-BE49-F238E27FC236}">
                <a16:creationId xmlns:a16="http://schemas.microsoft.com/office/drawing/2014/main" id="{7A5FAFD7-3BFE-4EB1-B128-1C36BCECAB3D}"/>
              </a:ext>
            </a:extLst>
          </p:cNvPr>
          <p:cNvPicPr>
            <a:picLocks noChangeAspect="1"/>
          </p:cNvPicPr>
          <p:nvPr/>
        </p:nvPicPr>
        <p:blipFill>
          <a:blip r:embed="rId3"/>
          <a:stretch>
            <a:fillRect/>
          </a:stretch>
        </p:blipFill>
        <p:spPr>
          <a:xfrm>
            <a:off x="212417" y="186266"/>
            <a:ext cx="4533616" cy="3400213"/>
          </a:xfrm>
          <a:prstGeom prst="rect">
            <a:avLst/>
          </a:prstGeom>
        </p:spPr>
      </p:pic>
      <p:pic>
        <p:nvPicPr>
          <p:cNvPr id="5" name="Picture 4">
            <a:extLst>
              <a:ext uri="{FF2B5EF4-FFF2-40B4-BE49-F238E27FC236}">
                <a16:creationId xmlns:a16="http://schemas.microsoft.com/office/drawing/2014/main" id="{EEF78955-7C0C-474B-A312-523C94D30E18}"/>
              </a:ext>
            </a:extLst>
          </p:cNvPr>
          <p:cNvPicPr>
            <a:picLocks noChangeAspect="1"/>
          </p:cNvPicPr>
          <p:nvPr/>
        </p:nvPicPr>
        <p:blipFill>
          <a:blip r:embed="rId4"/>
          <a:stretch>
            <a:fillRect/>
          </a:stretch>
        </p:blipFill>
        <p:spPr>
          <a:xfrm>
            <a:off x="5078730" y="186266"/>
            <a:ext cx="3415030" cy="455337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2"/>
          <p:cNvSpPr txBox="1">
            <a:spLocks noGrp="1"/>
          </p:cNvSpPr>
          <p:nvPr>
            <p:ph type="title"/>
          </p:nvPr>
        </p:nvSpPr>
        <p:spPr>
          <a:xfrm>
            <a:off x="155892" y="5645186"/>
            <a:ext cx="8534400" cy="1507067"/>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600"/>
              <a:buFont typeface="Century Gothic"/>
              <a:buNone/>
            </a:pPr>
            <a:r>
              <a:rPr lang="en-GB" sz="3600" b="0" i="0" u="none" strike="noStrike" cap="none" dirty="0">
                <a:solidFill>
                  <a:schemeClr val="lt1"/>
                </a:solidFill>
                <a:latin typeface="Century Gothic"/>
                <a:ea typeface="Century Gothic"/>
                <a:cs typeface="Century Gothic"/>
                <a:sym typeface="Century Gothic"/>
              </a:rPr>
              <a:t>SUITABLE FOR ALL LEVELS OF LEARNER</a:t>
            </a:r>
            <a:endParaRPr sz="3600" b="0" i="0" u="none" strike="noStrike" cap="none" dirty="0">
              <a:solidFill>
                <a:schemeClr val="lt1"/>
              </a:solidFill>
              <a:latin typeface="Century Gothic"/>
              <a:ea typeface="Century Gothic"/>
              <a:cs typeface="Century Gothic"/>
              <a:sym typeface="Century Gothic"/>
            </a:endParaRPr>
          </a:p>
        </p:txBody>
      </p:sp>
      <p:pic>
        <p:nvPicPr>
          <p:cNvPr id="4" name="Picture 3">
            <a:extLst>
              <a:ext uri="{FF2B5EF4-FFF2-40B4-BE49-F238E27FC236}">
                <a16:creationId xmlns:a16="http://schemas.microsoft.com/office/drawing/2014/main" id="{2D510BFD-47CF-4E92-9FEC-BE02B2CD7309}"/>
              </a:ext>
            </a:extLst>
          </p:cNvPr>
          <p:cNvPicPr>
            <a:picLocks noChangeAspect="1"/>
          </p:cNvPicPr>
          <p:nvPr/>
        </p:nvPicPr>
        <p:blipFill>
          <a:blip r:embed="rId3"/>
          <a:stretch>
            <a:fillRect/>
          </a:stretch>
        </p:blipFill>
        <p:spPr>
          <a:xfrm>
            <a:off x="9884251" y="3017096"/>
            <a:ext cx="2262822" cy="3017096"/>
          </a:xfrm>
          <a:prstGeom prst="rect">
            <a:avLst/>
          </a:prstGeom>
        </p:spPr>
      </p:pic>
      <p:pic>
        <p:nvPicPr>
          <p:cNvPr id="5" name="Picture 4">
            <a:extLst>
              <a:ext uri="{FF2B5EF4-FFF2-40B4-BE49-F238E27FC236}">
                <a16:creationId xmlns:a16="http://schemas.microsoft.com/office/drawing/2014/main" id="{F8838F89-0915-446F-A876-9CE7A7976074}"/>
              </a:ext>
            </a:extLst>
          </p:cNvPr>
          <p:cNvPicPr>
            <a:picLocks noChangeAspect="1"/>
          </p:cNvPicPr>
          <p:nvPr/>
        </p:nvPicPr>
        <p:blipFill>
          <a:blip r:embed="rId4"/>
          <a:stretch>
            <a:fillRect/>
          </a:stretch>
        </p:blipFill>
        <p:spPr>
          <a:xfrm>
            <a:off x="2358364" y="-93581"/>
            <a:ext cx="1778001" cy="2370668"/>
          </a:xfrm>
          <a:prstGeom prst="rect">
            <a:avLst/>
          </a:prstGeom>
        </p:spPr>
      </p:pic>
      <p:pic>
        <p:nvPicPr>
          <p:cNvPr id="6" name="Picture 5">
            <a:extLst>
              <a:ext uri="{FF2B5EF4-FFF2-40B4-BE49-F238E27FC236}">
                <a16:creationId xmlns:a16="http://schemas.microsoft.com/office/drawing/2014/main" id="{E43024D5-C02A-4114-87C3-D3B0F5E771F1}"/>
              </a:ext>
            </a:extLst>
          </p:cNvPr>
          <p:cNvPicPr>
            <a:picLocks noChangeAspect="1"/>
          </p:cNvPicPr>
          <p:nvPr/>
        </p:nvPicPr>
        <p:blipFill rotWithShape="1">
          <a:blip r:embed="rId5"/>
          <a:srcRect l="14666" r="15850" b="33481"/>
          <a:stretch/>
        </p:blipFill>
        <p:spPr>
          <a:xfrm>
            <a:off x="3966950" y="-93581"/>
            <a:ext cx="3526410" cy="2531981"/>
          </a:xfrm>
          <a:prstGeom prst="rect">
            <a:avLst/>
          </a:prstGeom>
        </p:spPr>
      </p:pic>
      <p:sp>
        <p:nvSpPr>
          <p:cNvPr id="7" name="Rectangle 6">
            <a:extLst>
              <a:ext uri="{FF2B5EF4-FFF2-40B4-BE49-F238E27FC236}">
                <a16:creationId xmlns:a16="http://schemas.microsoft.com/office/drawing/2014/main" id="{B6ADB770-8FA9-4712-9318-109C58A4C69D}"/>
              </a:ext>
            </a:extLst>
          </p:cNvPr>
          <p:cNvSpPr/>
          <p:nvPr/>
        </p:nvSpPr>
        <p:spPr>
          <a:xfrm>
            <a:off x="-221256" y="163479"/>
            <a:ext cx="2579619" cy="1077218"/>
          </a:xfrm>
          <a:prstGeom prst="rect">
            <a:avLst/>
          </a:prstGeom>
        </p:spPr>
        <p:txBody>
          <a:bodyPr wrap="square">
            <a:spAutoFit/>
          </a:bodyPr>
          <a:lstStyle/>
          <a:p>
            <a:pPr algn="ctr"/>
            <a:r>
              <a:rPr lang="en-US" sz="3200" b="1" dirty="0">
                <a:ln w="6600">
                  <a:solidFill>
                    <a:schemeClr val="accent2"/>
                  </a:solidFill>
                  <a:prstDash val="solid"/>
                </a:ln>
                <a:solidFill>
                  <a:srgbClr val="FFFFFF"/>
                </a:solidFill>
                <a:effectLst>
                  <a:outerShdw dist="38100" dir="2700000" algn="tl" rotWithShape="0">
                    <a:schemeClr val="accent2"/>
                  </a:outerShdw>
                </a:effectLst>
              </a:rPr>
              <a:t>Past Students  </a:t>
            </a:r>
          </a:p>
        </p:txBody>
      </p:sp>
      <p:pic>
        <p:nvPicPr>
          <p:cNvPr id="8" name="Picture 7">
            <a:extLst>
              <a:ext uri="{FF2B5EF4-FFF2-40B4-BE49-F238E27FC236}">
                <a16:creationId xmlns:a16="http://schemas.microsoft.com/office/drawing/2014/main" id="{507CCD9F-C906-48DD-8CAD-40EC83C06562}"/>
              </a:ext>
            </a:extLst>
          </p:cNvPr>
          <p:cNvPicPr>
            <a:picLocks noChangeAspect="1"/>
          </p:cNvPicPr>
          <p:nvPr/>
        </p:nvPicPr>
        <p:blipFill>
          <a:blip r:embed="rId6"/>
          <a:stretch>
            <a:fillRect/>
          </a:stretch>
        </p:blipFill>
        <p:spPr>
          <a:xfrm>
            <a:off x="9884250" y="0"/>
            <a:ext cx="2262822" cy="3017096"/>
          </a:xfrm>
          <a:prstGeom prst="rect">
            <a:avLst/>
          </a:prstGeom>
        </p:spPr>
      </p:pic>
      <p:pic>
        <p:nvPicPr>
          <p:cNvPr id="9" name="Picture 8">
            <a:extLst>
              <a:ext uri="{FF2B5EF4-FFF2-40B4-BE49-F238E27FC236}">
                <a16:creationId xmlns:a16="http://schemas.microsoft.com/office/drawing/2014/main" id="{8FB51359-B877-46A7-9DE3-C62B7604E304}"/>
              </a:ext>
            </a:extLst>
          </p:cNvPr>
          <p:cNvPicPr>
            <a:picLocks noChangeAspect="1"/>
          </p:cNvPicPr>
          <p:nvPr/>
        </p:nvPicPr>
        <p:blipFill>
          <a:blip r:embed="rId7"/>
          <a:stretch>
            <a:fillRect/>
          </a:stretch>
        </p:blipFill>
        <p:spPr>
          <a:xfrm>
            <a:off x="3733517" y="2375552"/>
            <a:ext cx="4359511" cy="3269633"/>
          </a:xfrm>
          <a:prstGeom prst="rect">
            <a:avLst/>
          </a:prstGeom>
        </p:spPr>
      </p:pic>
      <p:pic>
        <p:nvPicPr>
          <p:cNvPr id="10" name="Picture 9">
            <a:extLst>
              <a:ext uri="{FF2B5EF4-FFF2-40B4-BE49-F238E27FC236}">
                <a16:creationId xmlns:a16="http://schemas.microsoft.com/office/drawing/2014/main" id="{483B0AEA-9D7F-42C4-865D-30FF37391FD4}"/>
              </a:ext>
            </a:extLst>
          </p:cNvPr>
          <p:cNvPicPr>
            <a:picLocks noChangeAspect="1"/>
          </p:cNvPicPr>
          <p:nvPr/>
        </p:nvPicPr>
        <p:blipFill>
          <a:blip r:embed="rId8"/>
          <a:stretch>
            <a:fillRect/>
          </a:stretch>
        </p:blipFill>
        <p:spPr>
          <a:xfrm>
            <a:off x="7976140" y="3571483"/>
            <a:ext cx="2039593" cy="2719457"/>
          </a:xfrm>
          <a:prstGeom prst="rect">
            <a:avLst/>
          </a:prstGeom>
        </p:spPr>
      </p:pic>
      <p:pic>
        <p:nvPicPr>
          <p:cNvPr id="11" name="Picture 10">
            <a:extLst>
              <a:ext uri="{FF2B5EF4-FFF2-40B4-BE49-F238E27FC236}">
                <a16:creationId xmlns:a16="http://schemas.microsoft.com/office/drawing/2014/main" id="{8CD56FE8-181A-420F-BC8E-364FBD64F847}"/>
              </a:ext>
            </a:extLst>
          </p:cNvPr>
          <p:cNvPicPr>
            <a:picLocks noChangeAspect="1"/>
          </p:cNvPicPr>
          <p:nvPr/>
        </p:nvPicPr>
        <p:blipFill>
          <a:blip r:embed="rId9"/>
          <a:stretch>
            <a:fillRect/>
          </a:stretch>
        </p:blipFill>
        <p:spPr>
          <a:xfrm>
            <a:off x="7161384" y="-1"/>
            <a:ext cx="2762604" cy="3683471"/>
          </a:xfrm>
          <a:prstGeom prst="rect">
            <a:avLst/>
          </a:prstGeom>
        </p:spPr>
      </p:pic>
      <p:pic>
        <p:nvPicPr>
          <p:cNvPr id="12" name="Picture 11">
            <a:extLst>
              <a:ext uri="{FF2B5EF4-FFF2-40B4-BE49-F238E27FC236}">
                <a16:creationId xmlns:a16="http://schemas.microsoft.com/office/drawing/2014/main" id="{0805C424-702B-42C7-967C-B7EEA9108991}"/>
              </a:ext>
            </a:extLst>
          </p:cNvPr>
          <p:cNvPicPr>
            <a:picLocks noChangeAspect="1"/>
          </p:cNvPicPr>
          <p:nvPr/>
        </p:nvPicPr>
        <p:blipFill>
          <a:blip r:embed="rId10"/>
          <a:stretch>
            <a:fillRect/>
          </a:stretch>
        </p:blipFill>
        <p:spPr>
          <a:xfrm>
            <a:off x="729332" y="1891439"/>
            <a:ext cx="3178393" cy="4237857"/>
          </a:xfrm>
          <a:prstGeom prst="rect">
            <a:avLst/>
          </a:prstGeom>
        </p:spPr>
      </p:pic>
    </p:spTree>
    <p:extLst>
      <p:ext uri="{BB962C8B-B14F-4D97-AF65-F5344CB8AC3E}">
        <p14:creationId xmlns:p14="http://schemas.microsoft.com/office/powerpoint/2010/main" val="222139419"/>
      </p:ext>
    </p:extLst>
  </p:cSld>
  <p:clrMapOvr>
    <a:masterClrMapping/>
  </p:clrMapOvr>
</p:sld>
</file>

<file path=ppt/theme/theme1.xml><?xml version="1.0" encoding="utf-8"?>
<a:theme xmlns:a="http://schemas.openxmlformats.org/drawingml/2006/main"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293E810F312E448920FE8E3E6435F2" ma:contentTypeVersion="13" ma:contentTypeDescription="Create a new document." ma:contentTypeScope="" ma:versionID="b3ed90b6b623bc0600da1daf12d5fed2">
  <xsd:schema xmlns:xsd="http://www.w3.org/2001/XMLSchema" xmlns:xs="http://www.w3.org/2001/XMLSchema" xmlns:p="http://schemas.microsoft.com/office/2006/metadata/properties" xmlns:ns3="0b17eac9-4aae-45b9-94c5-fe06dafb47b5" xmlns:ns4="aa38e3dc-4253-4572-b849-a8944085d37a" targetNamespace="http://schemas.microsoft.com/office/2006/metadata/properties" ma:root="true" ma:fieldsID="a97499776ba16656e554a84184f50121" ns3:_="" ns4:_="">
    <xsd:import namespace="0b17eac9-4aae-45b9-94c5-fe06dafb47b5"/>
    <xsd:import namespace="aa38e3dc-4253-4572-b849-a8944085d37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Location" minOccurs="0"/>
                <xsd:element ref="ns4:MediaServiceAutoTags" minOccurs="0"/>
                <xsd:element ref="ns4:MediaServiceGenerationTime" minOccurs="0"/>
                <xsd:element ref="ns4:MediaServiceEventHashCode"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17eac9-4aae-45b9-94c5-fe06dafb47b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38e3dc-4253-4572-b849-a8944085d37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8B0B48-7CE1-4384-8921-6CAC1871FF7F}">
  <ds:schemaRefs>
    <ds:schemaRef ds:uri="http://purl.org/dc/elements/1.1/"/>
    <ds:schemaRef ds:uri="http://schemas.microsoft.com/office/2006/documentManagement/types"/>
    <ds:schemaRef ds:uri="http://purl.org/dc/dcmitype/"/>
    <ds:schemaRef ds:uri="http://www.w3.org/XML/1998/namespace"/>
    <ds:schemaRef ds:uri="http://schemas.microsoft.com/office/2006/metadata/properties"/>
    <ds:schemaRef ds:uri="aa38e3dc-4253-4572-b849-a8944085d37a"/>
    <ds:schemaRef ds:uri="http://schemas.microsoft.com/office/infopath/2007/PartnerControls"/>
    <ds:schemaRef ds:uri="http://schemas.openxmlformats.org/package/2006/metadata/core-properties"/>
    <ds:schemaRef ds:uri="0b17eac9-4aae-45b9-94c5-fe06dafb47b5"/>
    <ds:schemaRef ds:uri="http://purl.org/dc/terms/"/>
  </ds:schemaRefs>
</ds:datastoreItem>
</file>

<file path=customXml/itemProps2.xml><?xml version="1.0" encoding="utf-8"?>
<ds:datastoreItem xmlns:ds="http://schemas.openxmlformats.org/officeDocument/2006/customXml" ds:itemID="{BBC86D4D-47C5-4B40-A465-EC2A60F513E2}">
  <ds:schemaRefs>
    <ds:schemaRef ds:uri="http://schemas.microsoft.com/sharepoint/v3/contenttype/forms"/>
  </ds:schemaRefs>
</ds:datastoreItem>
</file>

<file path=customXml/itemProps3.xml><?xml version="1.0" encoding="utf-8"?>
<ds:datastoreItem xmlns:ds="http://schemas.openxmlformats.org/officeDocument/2006/customXml" ds:itemID="{40E3F716-E6C1-4623-9263-0BE0E72956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17eac9-4aae-45b9-94c5-fe06dafb47b5"/>
    <ds:schemaRef ds:uri="aa38e3dc-4253-4572-b849-a8944085d3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91</TotalTime>
  <Words>419</Words>
  <Application>Microsoft Office PowerPoint</Application>
  <PresentationFormat>Widescreen</PresentationFormat>
  <Paragraphs>37</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Century Gothic</vt:lpstr>
      <vt:lpstr>Noto Sans Symbols</vt:lpstr>
      <vt:lpstr>Arial</vt:lpstr>
      <vt:lpstr>Slice</vt:lpstr>
      <vt:lpstr>LEVEL 1/2 AWARD IN </vt:lpstr>
      <vt:lpstr>WHAT WILL YOU STUDY?</vt:lpstr>
      <vt:lpstr>WHAT SKILLS WILL YOU LEARN?</vt:lpstr>
      <vt:lpstr>WHAT WILL YOU STUDY?</vt:lpstr>
      <vt:lpstr>SO WHERE COULD THIS COURSE LEAD YOU?</vt:lpstr>
      <vt:lpstr>ARMED SERVICES</vt:lpstr>
      <vt:lpstr>HOTEL MANAGEMENT</vt:lpstr>
      <vt:lpstr>CRUISE LINERS</vt:lpstr>
      <vt:lpstr>HEALTH AND SAFETY INSPECTOR</vt:lpstr>
      <vt:lpstr>ENVIRONMENTAL HEALTH OFFICER</vt:lpstr>
      <vt:lpstr>5* HOSPITALITY AND CATERING ESTABLISHMENTS</vt:lpstr>
      <vt:lpstr>SO, IS THE HOSPITALITY AND CATERING INDUSTRY FOR YOU?</vt:lpstr>
      <vt:lpstr>SO, IS THE HOSPITALITY AND CATERING INDUSTRY FOR YOU?</vt:lpstr>
      <vt:lpstr>SUITABLE FOR ALL LEVELS OF LEARNER</vt:lpstr>
      <vt:lpstr>SUITABLE FOR ALL LEVELS OF LEARNER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LEVEL 1/2 AWARD IN</dc:title>
  <dc:creator>Rachel Davies</dc:creator>
  <cp:lastModifiedBy>Marcello LoCelso</cp:lastModifiedBy>
  <cp:revision>7</cp:revision>
  <dcterms:modified xsi:type="dcterms:W3CDTF">2021-01-08T09:12:53Z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0x010100BE293E810F312E448920FE8E3E6435F2</vt:lpwstr>
  </property>
</Properties>
</file>