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63" r:id="rId4"/>
    <p:sldId id="259" r:id="rId5"/>
    <p:sldId id="262" r:id="rId6"/>
    <p:sldId id="261" r:id="rId7"/>
    <p:sldId id="257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6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09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14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2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5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5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9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9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28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January 15,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06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January 15,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016336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3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086F51-6B8A-4C19-BF1E-3DE09B082B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50" r="8733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8F69D-2D64-4719-A819-F76A344EC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709" y="496493"/>
            <a:ext cx="3077044" cy="3531403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GCSE History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C7B3CF-E206-495E-B016-1E0D7D92B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919" y="2501550"/>
            <a:ext cx="3369902" cy="1613250"/>
          </a:xfrm>
        </p:spPr>
        <p:txBody>
          <a:bodyPr anchor="b"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Why choose History as a </a:t>
            </a:r>
            <a:r>
              <a:rPr lang="en-GB" sz="2400" dirty="0" err="1">
                <a:solidFill>
                  <a:schemeClr val="bg1"/>
                </a:solidFill>
              </a:rPr>
              <a:t>gcse</a:t>
            </a:r>
            <a:r>
              <a:rPr lang="en-GB" sz="2400" dirty="0">
                <a:solidFill>
                  <a:schemeClr val="bg1"/>
                </a:solidFill>
              </a:rPr>
              <a:t> option?  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881F3784-5871-47B5-BCBF-5F15144F7C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3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44"/>
    </mc:Choice>
    <mc:Fallback xmlns="">
      <p:transition spd="slow" advTm="13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6BC15E-30B3-42EB-9256-7D2653F0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125" y="1781645"/>
            <a:ext cx="3248863" cy="3020785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Why choose History? 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/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What does the subject offer you?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516AA-9A04-4BC0-9DB7-679E1336D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441" y="347209"/>
            <a:ext cx="6273972" cy="5284120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The History GCSE itself is an extremely interesting subject.</a:t>
            </a:r>
          </a:p>
          <a:p>
            <a:r>
              <a:rPr lang="en-GB" sz="2400" dirty="0"/>
              <a:t>Many of you have shown an interest in History this year and the GCSE has a wide range of interesting and engaging topics. </a:t>
            </a:r>
          </a:p>
          <a:p>
            <a:r>
              <a:rPr lang="en-GB" sz="2400" dirty="0"/>
              <a:t>History tells us why the world is the way it is. </a:t>
            </a:r>
          </a:p>
          <a:p>
            <a:r>
              <a:rPr lang="en-GB" sz="2400" dirty="0"/>
              <a:t>Transferable skills that will help you in other subjects and outside of school. </a:t>
            </a:r>
          </a:p>
          <a:p>
            <a:pPr lvl="1"/>
            <a:r>
              <a:rPr lang="en-GB" sz="2400" dirty="0"/>
              <a:t>Critical Analysis and interpretation</a:t>
            </a:r>
          </a:p>
          <a:p>
            <a:pPr lvl="1"/>
            <a:r>
              <a:rPr lang="en-GB" sz="2400" dirty="0"/>
              <a:t>Extended writing and literacy.</a:t>
            </a:r>
          </a:p>
          <a:p>
            <a:pPr lvl="1"/>
            <a:r>
              <a:rPr lang="en-GB" sz="2400" dirty="0"/>
              <a:t>Independent learning. </a:t>
            </a:r>
          </a:p>
          <a:p>
            <a:pPr lvl="1"/>
            <a:r>
              <a:rPr lang="en-GB" sz="2400" dirty="0"/>
              <a:t>Communication skills. </a:t>
            </a:r>
          </a:p>
          <a:p>
            <a:pPr lvl="1"/>
            <a:endParaRPr lang="en-GB" sz="2400" dirty="0"/>
          </a:p>
          <a:p>
            <a:endParaRPr lang="en-GB" sz="2400" dirty="0"/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0429BD92-1187-4D0A-A792-722E6002C4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6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12"/>
    </mc:Choice>
    <mc:Fallback xmlns="">
      <p:transition spd="slow" advTm="66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6C9F8-7A86-4A14-813D-71594FEAD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9088" y="545178"/>
            <a:ext cx="6389912" cy="2981323"/>
          </a:xfrm>
        </p:spPr>
        <p:txBody>
          <a:bodyPr>
            <a:normAutofit/>
          </a:bodyPr>
          <a:lstStyle/>
          <a:p>
            <a:pPr lvl="1"/>
            <a:r>
              <a:rPr lang="en-GB" sz="2800" dirty="0"/>
              <a:t>The rise of Hitler and Nazi Germany. </a:t>
            </a:r>
          </a:p>
          <a:p>
            <a:pPr lvl="2"/>
            <a:r>
              <a:rPr lang="en-GB" sz="2400" dirty="0"/>
              <a:t>How Hitler gained power?</a:t>
            </a:r>
          </a:p>
          <a:p>
            <a:pPr lvl="2"/>
            <a:r>
              <a:rPr lang="en-GB" sz="2400" dirty="0"/>
              <a:t>How violent was Germany in the 20s? </a:t>
            </a:r>
          </a:p>
          <a:p>
            <a:pPr lvl="2"/>
            <a:r>
              <a:rPr lang="en-GB" sz="2400" dirty="0"/>
              <a:t>What was life like in Nazi Germany? </a:t>
            </a:r>
          </a:p>
          <a:p>
            <a:pPr lvl="2"/>
            <a:r>
              <a:rPr lang="en-GB" sz="2400" dirty="0"/>
              <a:t>How were different people (like Jews) treated in Germany? </a:t>
            </a:r>
          </a:p>
          <a:p>
            <a:endParaRPr lang="en-GB" sz="1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2A852A4-ABBD-4CF3-8B7C-D668298D1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028701"/>
            <a:ext cx="3248863" cy="3020785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What is in the History </a:t>
            </a:r>
            <a:r>
              <a:rPr lang="en-GB" sz="3200" dirty="0" err="1">
                <a:solidFill>
                  <a:schemeClr val="bg1"/>
                </a:solidFill>
              </a:rPr>
              <a:t>gcse</a:t>
            </a:r>
            <a:r>
              <a:rPr lang="en-GB" sz="3200" dirty="0">
                <a:solidFill>
                  <a:schemeClr val="bg1"/>
                </a:solidFill>
              </a:rPr>
              <a:t>?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16772B1-B65D-425D-8F74-19D5AF1F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032" y="3626853"/>
            <a:ext cx="4340438" cy="290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ürnberg Rally | Nazi Party rallies | Britannica">
            <a:extLst>
              <a:ext uri="{FF2B5EF4-FFF2-40B4-BE49-F238E27FC236}">
                <a16:creationId xmlns:a16="http://schemas.microsoft.com/office/drawing/2014/main" id="{BDF2AD38-034F-4636-AFDE-E25A1A095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800" y="3631459"/>
            <a:ext cx="4074728" cy="289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FC01C80C-76BF-45CF-91D0-056EA391E5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18"/>
    </mc:Choice>
    <mc:Fallback xmlns="">
      <p:transition spd="slow" advTm="41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7E268-28FB-4951-AC2E-89E4D769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940" y="419102"/>
            <a:ext cx="3248863" cy="2867747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What is in the History </a:t>
            </a:r>
            <a:r>
              <a:rPr lang="en-GB" sz="3200" dirty="0" err="1">
                <a:solidFill>
                  <a:schemeClr val="bg1"/>
                </a:solidFill>
              </a:rPr>
              <a:t>gcse</a:t>
            </a:r>
            <a:r>
              <a:rPr lang="en-GB" sz="3200" dirty="0">
                <a:solidFill>
                  <a:schemeClr val="bg1"/>
                </a:solidFill>
              </a:rPr>
              <a:t>?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/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3827F-2E2A-4A5C-9557-C68D0E47F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182" y="419102"/>
            <a:ext cx="6445074" cy="5753098"/>
          </a:xfrm>
        </p:spPr>
        <p:txBody>
          <a:bodyPr>
            <a:normAutofit/>
          </a:bodyPr>
          <a:lstStyle/>
          <a:p>
            <a:pPr lvl="1"/>
            <a:r>
              <a:rPr lang="en-GB" sz="2400" dirty="0"/>
              <a:t>The USA 1919-29</a:t>
            </a:r>
          </a:p>
          <a:p>
            <a:pPr lvl="2"/>
            <a:r>
              <a:rPr lang="en-GB" sz="2200" dirty="0"/>
              <a:t>Race and religion (The KKK, Black Americans and intolerance)</a:t>
            </a:r>
          </a:p>
          <a:p>
            <a:pPr lvl="2"/>
            <a:r>
              <a:rPr lang="en-GB" sz="2200" dirty="0"/>
              <a:t>Gangsters (The rise of the Mafia and crime.)</a:t>
            </a:r>
          </a:p>
          <a:p>
            <a:pPr lvl="2"/>
            <a:r>
              <a:rPr lang="en-GB" sz="2200" dirty="0"/>
              <a:t>How the role of women changed.</a:t>
            </a:r>
          </a:p>
          <a:p>
            <a:pPr lvl="2"/>
            <a:r>
              <a:rPr lang="en-GB" sz="2200" dirty="0"/>
              <a:t>Popular culture. (Hollywood and music.) </a:t>
            </a:r>
          </a:p>
          <a:p>
            <a:pPr marL="914400" lvl="2" indent="0">
              <a:buNone/>
            </a:pPr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ABA4E-2DB1-418E-AFA3-F08788C1D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648" y="3329002"/>
            <a:ext cx="4330175" cy="30207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AF52D0-0A42-4272-B3A6-E4346ABEB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130" y="3298373"/>
            <a:ext cx="4107311" cy="3032351"/>
          </a:xfrm>
          <a:prstGeom prst="rect">
            <a:avLst/>
          </a:prstGeom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864BF610-2640-495A-B7DF-E2D95BBC81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73"/>
    </mc:Choice>
    <mc:Fallback xmlns="">
      <p:transition spd="slow" advTm="41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3B0C2-E820-4FF9-83FA-BE149B5E2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8195" y="341921"/>
            <a:ext cx="6273972" cy="3172804"/>
          </a:xfrm>
        </p:spPr>
        <p:txBody>
          <a:bodyPr>
            <a:normAutofit/>
          </a:bodyPr>
          <a:lstStyle/>
          <a:p>
            <a:r>
              <a:rPr lang="en-GB" sz="2800" dirty="0"/>
              <a:t>Elizabethan England</a:t>
            </a:r>
          </a:p>
          <a:p>
            <a:pPr lvl="1"/>
            <a:r>
              <a:rPr lang="en-GB" sz="2400" dirty="0"/>
              <a:t> The Tudor dynasty. (Henry VIII) </a:t>
            </a:r>
          </a:p>
          <a:p>
            <a:pPr lvl="1"/>
            <a:r>
              <a:rPr lang="en-GB" sz="2400" dirty="0"/>
              <a:t>Religious violence.</a:t>
            </a:r>
          </a:p>
          <a:p>
            <a:pPr lvl="1"/>
            <a:r>
              <a:rPr lang="en-GB" sz="2400" dirty="0"/>
              <a:t>The war with Spain, Pirates and The Spanish Armada </a:t>
            </a:r>
          </a:p>
          <a:p>
            <a:pPr lvl="1"/>
            <a:r>
              <a:rPr lang="en-GB" sz="2400" dirty="0"/>
              <a:t>The Queen herself.</a:t>
            </a:r>
          </a:p>
          <a:p>
            <a:endParaRPr lang="en-GB" sz="2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2E4DFB5-920B-417C-A1D1-918E0DEF4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55" y="3340488"/>
            <a:ext cx="4888531" cy="34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4F2B252-6FB7-4FA8-A08C-C04FE3C74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1028700"/>
            <a:ext cx="3249613" cy="3021013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What is in the History </a:t>
            </a:r>
            <a:r>
              <a:rPr lang="en-GB" sz="3200" dirty="0" err="1">
                <a:solidFill>
                  <a:schemeClr val="bg1"/>
                </a:solidFill>
              </a:rPr>
              <a:t>gcse</a:t>
            </a:r>
            <a:r>
              <a:rPr lang="en-GB" sz="3200" dirty="0">
                <a:solidFill>
                  <a:schemeClr val="bg1"/>
                </a:solidFill>
              </a:rPr>
              <a:t>?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/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30" name="Picture 6" descr="Elizabeth I - Wikipedia">
            <a:extLst>
              <a:ext uri="{FF2B5EF4-FFF2-40B4-BE49-F238E27FC236}">
                <a16:creationId xmlns:a16="http://schemas.microsoft.com/office/drawing/2014/main" id="{59515946-6869-48E9-A6BE-B3FB11F2C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862" y="2725744"/>
            <a:ext cx="2590939" cy="379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2AB9C59E-8EF4-4AC7-AE0C-FD48A34D6D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4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48"/>
    </mc:Choice>
    <mc:Fallback xmlns="">
      <p:transition spd="slow" advTm="29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7E268-28FB-4951-AC2E-89E4D769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028701"/>
            <a:ext cx="3248863" cy="3020785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What is in the History </a:t>
            </a:r>
            <a:r>
              <a:rPr lang="en-GB" sz="3200" dirty="0" err="1">
                <a:solidFill>
                  <a:schemeClr val="bg1"/>
                </a:solidFill>
              </a:rPr>
              <a:t>gcse</a:t>
            </a:r>
            <a:r>
              <a:rPr lang="en-GB" sz="3200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00746AE-E14F-4EFA-9532-B553B3AD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6214" y="132295"/>
            <a:ext cx="6273972" cy="3046963"/>
          </a:xfrm>
        </p:spPr>
        <p:txBody>
          <a:bodyPr>
            <a:normAutofit/>
          </a:bodyPr>
          <a:lstStyle/>
          <a:p>
            <a:pPr lvl="1"/>
            <a:r>
              <a:rPr lang="en-GB" sz="2800" dirty="0"/>
              <a:t>Medicine Through Time </a:t>
            </a:r>
          </a:p>
          <a:p>
            <a:pPr lvl="2"/>
            <a:r>
              <a:rPr lang="en-GB" sz="2400" dirty="0"/>
              <a:t>Disease through 1000-2000</a:t>
            </a:r>
          </a:p>
          <a:p>
            <a:pPr lvl="2"/>
            <a:r>
              <a:rPr lang="en-GB" sz="2400" dirty="0"/>
              <a:t>The Black Death</a:t>
            </a:r>
          </a:p>
          <a:p>
            <a:pPr lvl="2"/>
            <a:r>
              <a:rPr lang="en-GB" sz="2400" dirty="0"/>
              <a:t>Medieval cures</a:t>
            </a:r>
          </a:p>
          <a:p>
            <a:pPr lvl="2"/>
            <a:r>
              <a:rPr lang="en-GB" sz="2400" dirty="0"/>
              <a:t>Witches and wise women </a:t>
            </a:r>
          </a:p>
          <a:p>
            <a:pPr lvl="2"/>
            <a:r>
              <a:rPr lang="en-GB" sz="2400" dirty="0"/>
              <a:t>Modern diseases and cures</a:t>
            </a:r>
          </a:p>
          <a:p>
            <a:pPr lvl="2"/>
            <a:endParaRPr lang="en-GB" sz="2200" dirty="0"/>
          </a:p>
          <a:p>
            <a:pPr marL="914400" lvl="2" indent="0">
              <a:buNone/>
            </a:pPr>
            <a:endParaRPr lang="en-GB" sz="2200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4E395B96-398D-4238-B558-E4D2DCD15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185" y="3318413"/>
            <a:ext cx="3903994" cy="323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Why Plague Doctors Wore Costumes While Fighting The Black Death">
            <a:extLst>
              <a:ext uri="{FF2B5EF4-FFF2-40B4-BE49-F238E27FC236}">
                <a16:creationId xmlns:a16="http://schemas.microsoft.com/office/drawing/2014/main" id="{9DA95B29-1FC8-4663-BF61-CEFC20F60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021" y="3179258"/>
            <a:ext cx="3271158" cy="325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0DE052E3-B429-432D-A343-5CB4D27CB0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25"/>
    </mc:Choice>
    <mc:Fallback xmlns="">
      <p:transition spd="slow" advTm="26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6E522F-9B11-4071-9B28-8BEC35F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246954"/>
            <a:ext cx="3248863" cy="3020785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Why choose GCSE History?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F3A8F-C429-4ED6-BB2A-04FC0A245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9087" y="429648"/>
            <a:ext cx="6970937" cy="6009252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History is a challenging academic subject that colleges, universities and employers are always going to look for. </a:t>
            </a:r>
          </a:p>
          <a:p>
            <a:r>
              <a:rPr lang="en-GB" sz="2800" dirty="0"/>
              <a:t>These groups know that a person with a History GCSE will have the following skills</a:t>
            </a:r>
          </a:p>
          <a:p>
            <a:pPr lvl="1"/>
            <a:r>
              <a:rPr lang="en-GB" sz="2800" dirty="0"/>
              <a:t>Critical Analysis and interpretation</a:t>
            </a:r>
          </a:p>
          <a:p>
            <a:pPr lvl="1"/>
            <a:r>
              <a:rPr lang="en-GB" sz="2800" dirty="0"/>
              <a:t>Extended writing and literacy.</a:t>
            </a:r>
          </a:p>
          <a:p>
            <a:pPr lvl="1"/>
            <a:r>
              <a:rPr lang="en-GB" sz="2800" dirty="0"/>
              <a:t>Independent learning. </a:t>
            </a:r>
          </a:p>
          <a:p>
            <a:pPr lvl="1"/>
            <a:r>
              <a:rPr lang="en-GB" sz="2800" dirty="0"/>
              <a:t>Communication skills. </a:t>
            </a:r>
          </a:p>
          <a:p>
            <a:pPr lvl="1"/>
            <a:r>
              <a:rPr lang="en-GB" sz="2800" dirty="0"/>
              <a:t>Wider knowledge of the world. </a:t>
            </a:r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18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4C628E-E4B5-42E3-80EB-E0EEF588143B}"/>
              </a:ext>
            </a:extLst>
          </p:cNvPr>
          <p:cNvSpPr txBox="1">
            <a:spLocks/>
          </p:cNvSpPr>
          <p:nvPr/>
        </p:nvSpPr>
        <p:spPr>
          <a:xfrm>
            <a:off x="269606" y="2851379"/>
            <a:ext cx="3248863" cy="3020785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cap="all" spc="7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bg1"/>
                </a:solidFill>
              </a:rPr>
              <a:t>How will it help in your future?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3D385686-DD03-4FF6-AE27-1FF62DD0ED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6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590"/>
    </mc:Choice>
    <mc:Fallback xmlns="">
      <p:transition spd="slow" advTm="39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9AE76C-F4AB-4A73-8C54-C2E0BCA48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028701"/>
            <a:ext cx="3248863" cy="3020785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What careers might History help with?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94F56-8562-443A-A3A0-ADFB9BD7E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441" y="1028701"/>
            <a:ext cx="7138632" cy="4843462"/>
          </a:xfrm>
        </p:spPr>
        <p:txBody>
          <a:bodyPr>
            <a:normAutofit/>
          </a:bodyPr>
          <a:lstStyle/>
          <a:p>
            <a:r>
              <a:rPr lang="en-GB" sz="2800" dirty="0"/>
              <a:t>Teaching and research </a:t>
            </a:r>
          </a:p>
          <a:p>
            <a:r>
              <a:rPr lang="en-GB" sz="2800" dirty="0"/>
              <a:t>Politics </a:t>
            </a:r>
          </a:p>
          <a:p>
            <a:r>
              <a:rPr lang="en-GB" sz="2800" dirty="0"/>
              <a:t>Journalism </a:t>
            </a:r>
          </a:p>
          <a:p>
            <a:r>
              <a:rPr lang="en-GB" sz="2800" dirty="0"/>
              <a:t>Working in the Media </a:t>
            </a:r>
          </a:p>
          <a:p>
            <a:r>
              <a:rPr lang="en-GB" sz="2800" dirty="0"/>
              <a:t>Working for local or national government </a:t>
            </a:r>
          </a:p>
          <a:p>
            <a:r>
              <a:rPr lang="en-GB" sz="2800" dirty="0"/>
              <a:t>Entering the armed forces as an officer</a:t>
            </a:r>
          </a:p>
          <a:p>
            <a:r>
              <a:rPr lang="en-GB" sz="2800" dirty="0"/>
              <a:t>Police and community work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31A587B2-0872-4EDB-8E54-3239916650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0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27"/>
    </mc:Choice>
    <mc:Fallback xmlns="">
      <p:transition spd="slow" advTm="36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1276-D107-4E2D-9B31-7B0F368B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choose history?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4AC4A-2BE1-4967-9E6E-672050EAC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It is interesting.</a:t>
            </a:r>
          </a:p>
          <a:p>
            <a:r>
              <a:rPr lang="en-GB" sz="3200" dirty="0"/>
              <a:t>It will challenge you. </a:t>
            </a:r>
          </a:p>
          <a:p>
            <a:r>
              <a:rPr lang="en-GB" sz="3200" dirty="0"/>
              <a:t>Gives you a great set of skills for what ever you choose to do. </a:t>
            </a:r>
          </a:p>
          <a:p>
            <a:pPr algn="ctr"/>
            <a:r>
              <a:rPr lang="en-GB" sz="4800" dirty="0"/>
              <a:t>It’s fun. </a:t>
            </a:r>
          </a:p>
          <a:p>
            <a:pPr algn="ctr"/>
            <a:endParaRPr lang="en-GB" sz="3200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228B63B7-6AA9-425D-877F-4497724675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1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17"/>
    </mc:Choice>
    <mc:Fallback xmlns="">
      <p:transition spd="slow" advTm="27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radientRiseVTI">
  <a:themeElements>
    <a:clrScheme name="AnalogousFromLightSeed_2SEEDS">
      <a:dk1>
        <a:srgbClr val="000000"/>
      </a:dk1>
      <a:lt1>
        <a:srgbClr val="FFFFFF"/>
      </a:lt1>
      <a:dk2>
        <a:srgbClr val="37371F"/>
      </a:dk2>
      <a:lt2>
        <a:srgbClr val="E8E6E2"/>
      </a:lt2>
      <a:accent1>
        <a:srgbClr val="7295C6"/>
      </a:accent1>
      <a:accent2>
        <a:srgbClr val="6BADBB"/>
      </a:accent2>
      <a:accent3>
        <a:srgbClr val="8C8CD1"/>
      </a:accent3>
      <a:accent4>
        <a:srgbClr val="C67C72"/>
      </a:accent4>
      <a:accent5>
        <a:srgbClr val="C49B6C"/>
      </a:accent5>
      <a:accent6>
        <a:srgbClr val="A8A461"/>
      </a:accent6>
      <a:hlink>
        <a:srgbClr val="987F5C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377</Words>
  <Application>Microsoft Office PowerPoint</Application>
  <PresentationFormat>Widescreen</PresentationFormat>
  <Paragraphs>59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Nova</vt:lpstr>
      <vt:lpstr>GradientRiseVTI</vt:lpstr>
      <vt:lpstr>GCSE History </vt:lpstr>
      <vt:lpstr>Why choose History?   What does the subject offer you? </vt:lpstr>
      <vt:lpstr>What is in the History gcse? </vt:lpstr>
      <vt:lpstr>What is in the History gcse?   </vt:lpstr>
      <vt:lpstr>What is in the History gcse?   </vt:lpstr>
      <vt:lpstr>What is in the History gcse? </vt:lpstr>
      <vt:lpstr>Why choose GCSE History?</vt:lpstr>
      <vt:lpstr>What careers might History help with? </vt:lpstr>
      <vt:lpstr>Why choose history?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 History</dc:title>
  <dc:creator>N Henwood</dc:creator>
  <cp:lastModifiedBy>Marcello LoCelso</cp:lastModifiedBy>
  <cp:revision>10</cp:revision>
  <dcterms:created xsi:type="dcterms:W3CDTF">2021-01-14T13:14:58Z</dcterms:created>
  <dcterms:modified xsi:type="dcterms:W3CDTF">2021-01-15T14:01:33Z</dcterms:modified>
</cp:coreProperties>
</file>